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ogart Black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icksand" panose="020B0604020202020204" charset="0"/>
      <p:regular r:id="rId19"/>
    </p:embeddedFont>
    <p:embeddedFont>
      <p:font typeface="Quicksand Bold" panose="020B0604020202020204" charset="0"/>
      <p:regular r:id="rId20"/>
    </p:embeddedFont>
    <p:embeddedFont>
      <p:font typeface="Times Neue Roman" panose="020B0604020202020204" charset="0"/>
      <p:regular r:id="rId21"/>
    </p:embeddedFont>
    <p:embeddedFont>
      <p:font typeface="Times Neue Roman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svg"/><Relationship Id="rId7" Type="http://schemas.openxmlformats.org/officeDocument/2006/relationships/image" Target="../media/image103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Relationship Id="rId9" Type="http://schemas.openxmlformats.org/officeDocument/2006/relationships/image" Target="../media/image10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2.sv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8703"/>
            <a:ext cx="16230600" cy="11000237"/>
            <a:chOff x="0" y="0"/>
            <a:chExt cx="4274726" cy="28971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897182"/>
            </a:xfrm>
            <a:custGeom>
              <a:avLst/>
              <a:gdLst/>
              <a:ahLst/>
              <a:cxnLst/>
              <a:rect l="l" t="t" r="r" b="b"/>
              <a:pathLst>
                <a:path w="4274726" h="2897182">
                  <a:moveTo>
                    <a:pt x="40545" y="0"/>
                  </a:moveTo>
                  <a:lnTo>
                    <a:pt x="4234181" y="0"/>
                  </a:lnTo>
                  <a:cubicBezTo>
                    <a:pt x="4244934" y="0"/>
                    <a:pt x="4255247" y="4272"/>
                    <a:pt x="4262851" y="11875"/>
                  </a:cubicBezTo>
                  <a:cubicBezTo>
                    <a:pt x="4270454" y="19479"/>
                    <a:pt x="4274726" y="29792"/>
                    <a:pt x="4274726" y="40545"/>
                  </a:cubicBezTo>
                  <a:lnTo>
                    <a:pt x="4274726" y="2856637"/>
                  </a:lnTo>
                  <a:cubicBezTo>
                    <a:pt x="4274726" y="2867390"/>
                    <a:pt x="4270454" y="2877703"/>
                    <a:pt x="4262851" y="2885306"/>
                  </a:cubicBezTo>
                  <a:cubicBezTo>
                    <a:pt x="4255247" y="2892910"/>
                    <a:pt x="4244934" y="2897182"/>
                    <a:pt x="4234181" y="2897182"/>
                  </a:cubicBezTo>
                  <a:lnTo>
                    <a:pt x="40545" y="2897182"/>
                  </a:lnTo>
                  <a:cubicBezTo>
                    <a:pt x="29792" y="2897182"/>
                    <a:pt x="19479" y="2892910"/>
                    <a:pt x="11875" y="2885306"/>
                  </a:cubicBezTo>
                  <a:cubicBezTo>
                    <a:pt x="4272" y="2877703"/>
                    <a:pt x="0" y="2867390"/>
                    <a:pt x="0" y="2856637"/>
                  </a:cubicBezTo>
                  <a:lnTo>
                    <a:pt x="0" y="40545"/>
                  </a:lnTo>
                  <a:cubicBezTo>
                    <a:pt x="0" y="29792"/>
                    <a:pt x="4272" y="19479"/>
                    <a:pt x="11875" y="11875"/>
                  </a:cubicBezTo>
                  <a:cubicBezTo>
                    <a:pt x="19479" y="4272"/>
                    <a:pt x="29792" y="0"/>
                    <a:pt x="40545" y="0"/>
                  </a:cubicBezTo>
                  <a:close/>
                </a:path>
              </a:pathLst>
            </a:custGeom>
            <a:solidFill>
              <a:srgbClr val="807CF7"/>
            </a:solidFill>
            <a:ln w="28575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3415" y="1254623"/>
            <a:ext cx="15821170" cy="9756092"/>
            <a:chOff x="0" y="0"/>
            <a:chExt cx="4354163" cy="26849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54163" cy="2684985"/>
            </a:xfrm>
            <a:custGeom>
              <a:avLst/>
              <a:gdLst/>
              <a:ahLst/>
              <a:cxnLst/>
              <a:rect l="l" t="t" r="r" b="b"/>
              <a:pathLst>
                <a:path w="4354163" h="2684985">
                  <a:moveTo>
                    <a:pt x="34254" y="0"/>
                  </a:moveTo>
                  <a:lnTo>
                    <a:pt x="4319909" y="0"/>
                  </a:lnTo>
                  <a:cubicBezTo>
                    <a:pt x="4328994" y="0"/>
                    <a:pt x="4337706" y="3609"/>
                    <a:pt x="4344130" y="10033"/>
                  </a:cubicBezTo>
                  <a:cubicBezTo>
                    <a:pt x="4350554" y="16457"/>
                    <a:pt x="4354163" y="25169"/>
                    <a:pt x="4354163" y="34254"/>
                  </a:cubicBezTo>
                  <a:lnTo>
                    <a:pt x="4354163" y="2650732"/>
                  </a:lnTo>
                  <a:cubicBezTo>
                    <a:pt x="4354163" y="2659816"/>
                    <a:pt x="4350554" y="2668529"/>
                    <a:pt x="4344130" y="2674953"/>
                  </a:cubicBezTo>
                  <a:cubicBezTo>
                    <a:pt x="4337706" y="2681376"/>
                    <a:pt x="4328994" y="2684985"/>
                    <a:pt x="4319909" y="2684985"/>
                  </a:cubicBezTo>
                  <a:lnTo>
                    <a:pt x="34254" y="2684985"/>
                  </a:lnTo>
                  <a:cubicBezTo>
                    <a:pt x="25169" y="2684985"/>
                    <a:pt x="16457" y="2681376"/>
                    <a:pt x="10033" y="2674953"/>
                  </a:cubicBezTo>
                  <a:cubicBezTo>
                    <a:pt x="3609" y="2668529"/>
                    <a:pt x="0" y="2659816"/>
                    <a:pt x="0" y="2650732"/>
                  </a:cubicBezTo>
                  <a:lnTo>
                    <a:pt x="0" y="34254"/>
                  </a:lnTo>
                  <a:cubicBezTo>
                    <a:pt x="0" y="25169"/>
                    <a:pt x="3609" y="16457"/>
                    <a:pt x="10033" y="10033"/>
                  </a:cubicBezTo>
                  <a:cubicBezTo>
                    <a:pt x="16457" y="3609"/>
                    <a:pt x="25169" y="0"/>
                    <a:pt x="34254" y="0"/>
                  </a:cubicBezTo>
                  <a:close/>
                </a:path>
              </a:pathLst>
            </a:custGeom>
            <a:solidFill>
              <a:srgbClr val="CAD9EE"/>
            </a:solidFill>
            <a:ln w="2857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66927" y="3565339"/>
            <a:ext cx="1193663" cy="157816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197070" y="8762590"/>
            <a:ext cx="18682140" cy="1506250"/>
            <a:chOff x="0" y="0"/>
            <a:chExt cx="4920399" cy="396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20399" cy="396708"/>
            </a:xfrm>
            <a:custGeom>
              <a:avLst/>
              <a:gdLst/>
              <a:ahLst/>
              <a:cxnLst/>
              <a:rect l="l" t="t" r="r" b="b"/>
              <a:pathLst>
                <a:path w="4920399" h="396708">
                  <a:moveTo>
                    <a:pt x="0" y="0"/>
                  </a:moveTo>
                  <a:lnTo>
                    <a:pt x="4920399" y="0"/>
                  </a:lnTo>
                  <a:lnTo>
                    <a:pt x="4920399" y="396708"/>
                  </a:lnTo>
                  <a:lnTo>
                    <a:pt x="0" y="396708"/>
                  </a:lnTo>
                  <a:close/>
                </a:path>
              </a:pathLst>
            </a:custGeom>
            <a:solidFill>
              <a:srgbClr val="807CF7"/>
            </a:solidFill>
            <a:ln w="28575">
              <a:solidFill>
                <a:srgbClr val="000000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7070" y="8945825"/>
            <a:ext cx="18682140" cy="1506250"/>
            <a:chOff x="0" y="0"/>
            <a:chExt cx="4920399" cy="3967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20399" cy="396708"/>
            </a:xfrm>
            <a:custGeom>
              <a:avLst/>
              <a:gdLst/>
              <a:ahLst/>
              <a:cxnLst/>
              <a:rect l="l" t="t" r="r" b="b"/>
              <a:pathLst>
                <a:path w="4920399" h="396708">
                  <a:moveTo>
                    <a:pt x="0" y="0"/>
                  </a:moveTo>
                  <a:lnTo>
                    <a:pt x="4920399" y="0"/>
                  </a:lnTo>
                  <a:lnTo>
                    <a:pt x="4920399" y="396708"/>
                  </a:lnTo>
                  <a:lnTo>
                    <a:pt x="0" y="396708"/>
                  </a:lnTo>
                  <a:close/>
                </a:path>
              </a:pathLst>
            </a:custGeom>
            <a:solidFill>
              <a:srgbClr val="5AE0A1"/>
            </a:solidFill>
            <a:ln w="28575">
              <a:solidFill>
                <a:srgbClr val="000000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100621" y="9074413"/>
            <a:ext cx="8086759" cy="1137026"/>
            <a:chOff x="0" y="-33099"/>
            <a:chExt cx="2129846" cy="29946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29846" cy="232673"/>
            </a:xfrm>
            <a:custGeom>
              <a:avLst/>
              <a:gdLst/>
              <a:ahLst/>
              <a:cxnLst/>
              <a:rect l="l" t="t" r="r" b="b"/>
              <a:pathLst>
                <a:path w="2129846" h="232673">
                  <a:moveTo>
                    <a:pt x="23934" y="0"/>
                  </a:moveTo>
                  <a:lnTo>
                    <a:pt x="2105912" y="0"/>
                  </a:lnTo>
                  <a:cubicBezTo>
                    <a:pt x="2112260" y="0"/>
                    <a:pt x="2118347" y="2522"/>
                    <a:pt x="2122836" y="7010"/>
                  </a:cubicBezTo>
                  <a:cubicBezTo>
                    <a:pt x="2127324" y="11499"/>
                    <a:pt x="2129846" y="17586"/>
                    <a:pt x="2129846" y="23934"/>
                  </a:cubicBezTo>
                  <a:lnTo>
                    <a:pt x="2129846" y="208739"/>
                  </a:lnTo>
                  <a:cubicBezTo>
                    <a:pt x="2129846" y="221957"/>
                    <a:pt x="2119130" y="232673"/>
                    <a:pt x="2105912" y="232673"/>
                  </a:cubicBezTo>
                  <a:lnTo>
                    <a:pt x="23934" y="232673"/>
                  </a:lnTo>
                  <a:cubicBezTo>
                    <a:pt x="17586" y="232673"/>
                    <a:pt x="11499" y="230151"/>
                    <a:pt x="7010" y="225663"/>
                  </a:cubicBezTo>
                  <a:cubicBezTo>
                    <a:pt x="2522" y="221174"/>
                    <a:pt x="0" y="215086"/>
                    <a:pt x="0" y="208739"/>
                  </a:cubicBezTo>
                  <a:lnTo>
                    <a:pt x="0" y="23934"/>
                  </a:lnTo>
                  <a:cubicBezTo>
                    <a:pt x="0" y="10716"/>
                    <a:pt x="10716" y="0"/>
                    <a:pt x="23934" y="0"/>
                  </a:cubicBezTo>
                  <a:close/>
                </a:path>
              </a:pathLst>
            </a:custGeom>
            <a:solidFill>
              <a:srgbClr val="84B5F8"/>
            </a:solidFill>
            <a:ln w="28575">
              <a:solidFill>
                <a:srgbClr val="000000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281597" y="-33099"/>
              <a:ext cx="1566651" cy="299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5"/>
                </a:lnSpc>
              </a:pPr>
              <a:r>
                <a:rPr lang="en-US" sz="2303" dirty="0" err="1">
                  <a:solidFill>
                    <a:srgbClr val="000000"/>
                  </a:solidFill>
                  <a:latin typeface="Quicksand"/>
                </a:rPr>
                <a:t>Penerbitan</a:t>
              </a:r>
              <a:r>
                <a:rPr lang="en-US" sz="2303" dirty="0">
                  <a:solidFill>
                    <a:srgbClr val="000000"/>
                  </a:solidFill>
                  <a:latin typeface="Quicksand"/>
                </a:rPr>
                <a:t> </a:t>
              </a:r>
              <a:r>
                <a:rPr lang="en-US" sz="2303" dirty="0" err="1">
                  <a:solidFill>
                    <a:srgbClr val="000000"/>
                  </a:solidFill>
                  <a:latin typeface="Quicksand"/>
                </a:rPr>
                <a:t>Pelangi</a:t>
              </a:r>
              <a:r>
                <a:rPr lang="en-US" sz="2303" dirty="0">
                  <a:solidFill>
                    <a:srgbClr val="000000"/>
                  </a:solidFill>
                  <a:latin typeface="Quicksand"/>
                </a:rPr>
                <a:t> </a:t>
              </a:r>
              <a:r>
                <a:rPr lang="en-US" sz="2303" dirty="0" err="1">
                  <a:solidFill>
                    <a:srgbClr val="000000"/>
                  </a:solidFill>
                  <a:latin typeface="Quicksand"/>
                </a:rPr>
                <a:t>Sdn</a:t>
              </a:r>
              <a:r>
                <a:rPr lang="en-US" sz="2303" dirty="0">
                  <a:solidFill>
                    <a:srgbClr val="000000"/>
                  </a:solidFill>
                  <a:latin typeface="Quicksand"/>
                </a:rPr>
                <a:t>. Bhd.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837660" y="3224706"/>
            <a:ext cx="6612680" cy="383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 dirty="0">
                <a:solidFill>
                  <a:srgbClr val="FA643F"/>
                </a:solidFill>
                <a:latin typeface="Bogart Black"/>
              </a:rPr>
              <a:t>Modal</a:t>
            </a:r>
          </a:p>
          <a:p>
            <a:pPr algn="ctr">
              <a:lnSpc>
                <a:spcPts val="14700"/>
              </a:lnSpc>
            </a:pPr>
            <a:r>
              <a:rPr lang="en-US" sz="14000" dirty="0">
                <a:solidFill>
                  <a:srgbClr val="FA643F"/>
                </a:solidFill>
                <a:latin typeface="Bogart Black"/>
              </a:rPr>
              <a:t>Verbs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52382" y="253654"/>
            <a:ext cx="2889694" cy="28896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777136" y="758274"/>
            <a:ext cx="4733729" cy="816160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06538" y="7802543"/>
            <a:ext cx="1758575" cy="22865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87781" y="3762027"/>
            <a:ext cx="2133608" cy="21771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97229" y="7897496"/>
            <a:ext cx="2726327" cy="2186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13771" y="1627528"/>
            <a:ext cx="2878801" cy="2456838"/>
            <a:chOff x="0" y="-1112987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12987"/>
              <a:ext cx="3838401" cy="3275785"/>
              <a:chOff x="0" y="-434538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7DD73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009" y="-434538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D4D9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1225132"/>
            <a:chOff x="0" y="0"/>
            <a:chExt cx="16359473" cy="163350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1633509"/>
              <a:chOff x="0" y="0"/>
              <a:chExt cx="3231501" cy="3226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322669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322669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306894"/>
                    </a:lnTo>
                    <a:cubicBezTo>
                      <a:pt x="3231501" y="311078"/>
                      <a:pt x="3229839" y="315090"/>
                      <a:pt x="3226881" y="318048"/>
                    </a:cubicBezTo>
                    <a:cubicBezTo>
                      <a:pt x="3223922" y="321007"/>
                      <a:pt x="3219910" y="322669"/>
                      <a:pt x="3215726" y="322669"/>
                    </a:cubicBezTo>
                    <a:lnTo>
                      <a:pt x="15775" y="322669"/>
                    </a:lnTo>
                    <a:cubicBezTo>
                      <a:pt x="11591" y="322669"/>
                      <a:pt x="7579" y="321007"/>
                      <a:pt x="4620" y="318048"/>
                    </a:cubicBezTo>
                    <a:cubicBezTo>
                      <a:pt x="1662" y="315090"/>
                      <a:pt x="0" y="311078"/>
                      <a:pt x="0" y="306894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114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EXPRESS POSSIBILITY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93552" y="4647624"/>
            <a:ext cx="12900894" cy="4973861"/>
            <a:chOff x="-1" y="-66676"/>
            <a:chExt cx="9732620" cy="37523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732619" cy="3677843"/>
            </a:xfrm>
            <a:custGeom>
              <a:avLst/>
              <a:gdLst/>
              <a:ahLst/>
              <a:cxnLst/>
              <a:rect l="l" t="t" r="r" b="b"/>
              <a:pathLst>
                <a:path w="9732619" h="3677843">
                  <a:moveTo>
                    <a:pt x="18003" y="0"/>
                  </a:moveTo>
                  <a:lnTo>
                    <a:pt x="9714616" y="0"/>
                  </a:lnTo>
                  <a:cubicBezTo>
                    <a:pt x="9719390" y="0"/>
                    <a:pt x="9723970" y="1897"/>
                    <a:pt x="9727346" y="5273"/>
                  </a:cubicBezTo>
                  <a:cubicBezTo>
                    <a:pt x="9730722" y="8649"/>
                    <a:pt x="9732619" y="13228"/>
                    <a:pt x="9732619" y="18003"/>
                  </a:cubicBezTo>
                  <a:lnTo>
                    <a:pt x="9732619" y="3659840"/>
                  </a:lnTo>
                  <a:cubicBezTo>
                    <a:pt x="9732619" y="3664615"/>
                    <a:pt x="9730722" y="3669194"/>
                    <a:pt x="9727346" y="3672570"/>
                  </a:cubicBezTo>
                  <a:cubicBezTo>
                    <a:pt x="9723970" y="3675947"/>
                    <a:pt x="9719390" y="3677843"/>
                    <a:pt x="9714616" y="3677843"/>
                  </a:cubicBezTo>
                  <a:lnTo>
                    <a:pt x="18003" y="3677843"/>
                  </a:lnTo>
                  <a:cubicBezTo>
                    <a:pt x="13228" y="3677843"/>
                    <a:pt x="8649" y="3675947"/>
                    <a:pt x="5273" y="3672570"/>
                  </a:cubicBezTo>
                  <a:cubicBezTo>
                    <a:pt x="1897" y="3669194"/>
                    <a:pt x="0" y="3664615"/>
                    <a:pt x="0" y="3659840"/>
                  </a:cubicBezTo>
                  <a:lnTo>
                    <a:pt x="0" y="18003"/>
                  </a:lnTo>
                  <a:cubicBezTo>
                    <a:pt x="0" y="13228"/>
                    <a:pt x="1897" y="8649"/>
                    <a:pt x="5273" y="5273"/>
                  </a:cubicBezTo>
                  <a:cubicBezTo>
                    <a:pt x="8649" y="1897"/>
                    <a:pt x="13228" y="0"/>
                    <a:pt x="180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1" y="-66676"/>
              <a:ext cx="9413553" cy="375235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This case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may/might/could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critical.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She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may/might/could have been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here a few minutes ago. (past)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My mother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may/might not remember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who you are.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They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still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waiting for me.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right.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The baby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 have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died if they didn’t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 take her to the hospital immediately.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It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really hot here in July.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77085" y="1605493"/>
            <a:ext cx="2878801" cy="2456838"/>
            <a:chOff x="0" y="-1140932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40932"/>
              <a:ext cx="3838401" cy="3275785"/>
              <a:chOff x="0" y="-441878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7DD73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1" y="-441878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MAY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64"/>
              <a:chOff x="0" y="0"/>
              <a:chExt cx="812800" cy="8762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68" y="0"/>
                <a:ext cx="872336" cy="876245"/>
              </a:xfrm>
              <a:custGeom>
                <a:avLst/>
                <a:gdLst/>
                <a:ahLst/>
                <a:cxnLst/>
                <a:rect l="l" t="t" r="r" b="b"/>
                <a:pathLst>
                  <a:path w="872336" h="876245">
                    <a:moveTo>
                      <a:pt x="436168" y="0"/>
                    </a:moveTo>
                    <a:cubicBezTo>
                      <a:pt x="677372" y="1079"/>
                      <a:pt x="872336" y="196917"/>
                      <a:pt x="872336" y="438123"/>
                    </a:cubicBezTo>
                    <a:cubicBezTo>
                      <a:pt x="872336" y="679329"/>
                      <a:pt x="677372" y="875167"/>
                      <a:pt x="436168" y="876245"/>
                    </a:cubicBezTo>
                    <a:cubicBezTo>
                      <a:pt x="194964" y="875167"/>
                      <a:pt x="0" y="679329"/>
                      <a:pt x="0" y="438123"/>
                    </a:cubicBezTo>
                    <a:cubicBezTo>
                      <a:pt x="0" y="196917"/>
                      <a:pt x="194964" y="1079"/>
                      <a:pt x="436168" y="0"/>
                    </a:cubicBezTo>
                    <a:close/>
                  </a:path>
                </a:pathLst>
              </a:custGeom>
              <a:solidFill>
                <a:srgbClr val="DD4D9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3732114" y="1638802"/>
            <a:ext cx="2878801" cy="2456838"/>
            <a:chOff x="0" y="-1096521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096521"/>
              <a:ext cx="3838401" cy="3275785"/>
              <a:chOff x="0" y="-430213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7DD73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6317" y="-430213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D4D9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4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5695428" y="1627528"/>
            <a:ext cx="2878801" cy="2456838"/>
            <a:chOff x="0" y="-1111552"/>
            <a:chExt cx="3838401" cy="327578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-1111552"/>
              <a:ext cx="3838401" cy="3275785"/>
              <a:chOff x="0" y="-434161"/>
              <a:chExt cx="1008203" cy="8604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7DD73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97701" y="-434161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MIGHT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D4D9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71514" y="6582099"/>
            <a:ext cx="2741627" cy="370490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49555" y="6045923"/>
            <a:ext cx="2561345" cy="4891458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383" y="3956362"/>
            <a:ext cx="2236166" cy="221583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35047" y="7487245"/>
            <a:ext cx="3006421" cy="1771055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73611" y="147284"/>
            <a:ext cx="2613184" cy="2261592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36850" y="665514"/>
            <a:ext cx="1713408" cy="1729127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7095344" y="9753977"/>
            <a:ext cx="4097313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6399" y="1971804"/>
            <a:ext cx="2878801" cy="2456838"/>
            <a:chOff x="0" y="-1146220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46220"/>
              <a:ext cx="3838401" cy="3275785"/>
              <a:chOff x="0" y="-443267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AEABFF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43267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MIGHT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FCE00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2025166"/>
            <a:chOff x="0" y="0"/>
            <a:chExt cx="16359473" cy="270022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2700221"/>
              <a:chOff x="0" y="0"/>
              <a:chExt cx="3231501" cy="533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533377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533377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517602"/>
                    </a:lnTo>
                    <a:cubicBezTo>
                      <a:pt x="3231501" y="521786"/>
                      <a:pt x="3229839" y="525798"/>
                      <a:pt x="3226881" y="528757"/>
                    </a:cubicBezTo>
                    <a:cubicBezTo>
                      <a:pt x="3223922" y="531715"/>
                      <a:pt x="3219910" y="533377"/>
                      <a:pt x="3215726" y="533377"/>
                    </a:cubicBezTo>
                    <a:lnTo>
                      <a:pt x="15775" y="533377"/>
                    </a:lnTo>
                    <a:cubicBezTo>
                      <a:pt x="11591" y="533377"/>
                      <a:pt x="7579" y="531715"/>
                      <a:pt x="4620" y="528757"/>
                    </a:cubicBezTo>
                    <a:cubicBezTo>
                      <a:pt x="1662" y="525798"/>
                      <a:pt x="0" y="521786"/>
                      <a:pt x="0" y="517602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2209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DEDUCE AND SPECULATE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28601" y="5151286"/>
            <a:ext cx="11830799" cy="4107014"/>
            <a:chOff x="0" y="-66676"/>
            <a:chExt cx="8925325" cy="30983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25325" cy="3031715"/>
            </a:xfrm>
            <a:custGeom>
              <a:avLst/>
              <a:gdLst/>
              <a:ahLst/>
              <a:cxnLst/>
              <a:rect l="l" t="t" r="r" b="b"/>
              <a:pathLst>
                <a:path w="8925325" h="3031715">
                  <a:moveTo>
                    <a:pt x="19632" y="0"/>
                  </a:moveTo>
                  <a:lnTo>
                    <a:pt x="8905694" y="0"/>
                  </a:lnTo>
                  <a:cubicBezTo>
                    <a:pt x="8910900" y="0"/>
                    <a:pt x="8915894" y="2068"/>
                    <a:pt x="8919575" y="5750"/>
                  </a:cubicBezTo>
                  <a:cubicBezTo>
                    <a:pt x="8923257" y="9432"/>
                    <a:pt x="8925325" y="14425"/>
                    <a:pt x="8925325" y="19632"/>
                  </a:cubicBezTo>
                  <a:lnTo>
                    <a:pt x="8925325" y="3012083"/>
                  </a:lnTo>
                  <a:cubicBezTo>
                    <a:pt x="8925325" y="3022925"/>
                    <a:pt x="8916536" y="3031715"/>
                    <a:pt x="8905694" y="3031715"/>
                  </a:cubicBezTo>
                  <a:lnTo>
                    <a:pt x="19632" y="3031715"/>
                  </a:lnTo>
                  <a:cubicBezTo>
                    <a:pt x="14425" y="3031715"/>
                    <a:pt x="9432" y="3029646"/>
                    <a:pt x="5750" y="3025965"/>
                  </a:cubicBezTo>
                  <a:cubicBezTo>
                    <a:pt x="2068" y="3022283"/>
                    <a:pt x="0" y="3017290"/>
                    <a:pt x="0" y="3012083"/>
                  </a:cubicBezTo>
                  <a:lnTo>
                    <a:pt x="0" y="19632"/>
                  </a:lnTo>
                  <a:cubicBezTo>
                    <a:pt x="0" y="14425"/>
                    <a:pt x="2068" y="9432"/>
                    <a:pt x="5750" y="5750"/>
                  </a:cubicBezTo>
                  <a:cubicBezTo>
                    <a:pt x="9432" y="2068"/>
                    <a:pt x="14425" y="0"/>
                    <a:pt x="19632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6676"/>
              <a:ext cx="8925324" cy="30983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The lights are off. 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not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be home.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She is not here. She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have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gone home.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She </a:t>
              </a:r>
              <a:r>
                <a:rPr lang="en-US" sz="3099" u="sng" dirty="0">
                  <a:solidFill>
                    <a:srgbClr val="000000"/>
                  </a:solidFill>
                  <a:latin typeface="Quicksand"/>
                </a:rPr>
                <a:t>could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thief; I don’t know her well.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 </a:t>
              </a:r>
              <a:r>
                <a:rPr lang="en-US" sz="3099" u="sng" dirty="0">
                  <a:solidFill>
                    <a:srgbClr val="000000"/>
                  </a:solidFill>
                  <a:latin typeface="Quicksand"/>
                </a:rPr>
                <a:t>could have finished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my work earlier if not for the blackout.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might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coming soon.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in the wrong place and time.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732800" y="1957938"/>
            <a:ext cx="2878801" cy="2456838"/>
            <a:chOff x="0" y="-1164708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64708"/>
              <a:ext cx="3838401" cy="3275785"/>
              <a:chOff x="0" y="-448123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AEABFF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5775" y="-448123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MAY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FCE00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789200" y="1971804"/>
            <a:ext cx="2878801" cy="2456838"/>
            <a:chOff x="0" y="-1146220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146220"/>
              <a:ext cx="3838401" cy="3275785"/>
              <a:chOff x="0" y="-443267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AEABFF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187" y="-443267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FCE00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13619999" y="1955988"/>
            <a:ext cx="2878801" cy="2456838"/>
            <a:chOff x="0" y="-1167308"/>
            <a:chExt cx="3838401" cy="327578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-1167308"/>
              <a:ext cx="3838401" cy="3275785"/>
              <a:chOff x="0" y="-448806"/>
              <a:chExt cx="1008203" cy="8604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AEABFF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96289" y="-448806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MUST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FCE00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4</a:t>
                </a:r>
              </a:p>
            </p:txBody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19999" y="6188936"/>
            <a:ext cx="4540666" cy="38765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7738" y="5038837"/>
            <a:ext cx="2307469" cy="51380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45687" y="5513331"/>
            <a:ext cx="1385720" cy="1494404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24722" flipH="1">
            <a:off x="12534879" y="0"/>
            <a:ext cx="3937697" cy="308572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98063" y="289116"/>
            <a:ext cx="2611970" cy="2507491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7049394" y="9753977"/>
            <a:ext cx="4189212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234" y="1989256"/>
            <a:ext cx="2878801" cy="2456838"/>
            <a:chOff x="0" y="-1122951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22951"/>
              <a:ext cx="3838401" cy="3275785"/>
              <a:chOff x="0" y="-437155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5AE0A1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6771" y="-437155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SHOULD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807CF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2025166"/>
            <a:chOff x="0" y="0"/>
            <a:chExt cx="16359473" cy="270022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2700221"/>
              <a:chOff x="0" y="0"/>
              <a:chExt cx="3231501" cy="533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533377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533377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517602"/>
                    </a:lnTo>
                    <a:cubicBezTo>
                      <a:pt x="3231501" y="521786"/>
                      <a:pt x="3229839" y="525798"/>
                      <a:pt x="3226881" y="528757"/>
                    </a:cubicBezTo>
                    <a:cubicBezTo>
                      <a:pt x="3223922" y="531715"/>
                      <a:pt x="3219910" y="533377"/>
                      <a:pt x="3215726" y="533377"/>
                    </a:cubicBezTo>
                    <a:lnTo>
                      <a:pt x="15775" y="533377"/>
                    </a:lnTo>
                    <a:cubicBezTo>
                      <a:pt x="11591" y="533377"/>
                      <a:pt x="7579" y="531715"/>
                      <a:pt x="4620" y="528757"/>
                    </a:cubicBezTo>
                    <a:cubicBezTo>
                      <a:pt x="1662" y="525798"/>
                      <a:pt x="0" y="521786"/>
                      <a:pt x="0" y="517602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2209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GIVE ADVICE AND CRITICISM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47374" y="5151286"/>
            <a:ext cx="10300392" cy="4107014"/>
            <a:chOff x="-1" y="-66676"/>
            <a:chExt cx="7770763" cy="30983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39051" cy="3031715"/>
            </a:xfrm>
            <a:custGeom>
              <a:avLst/>
              <a:gdLst/>
              <a:ahLst/>
              <a:cxnLst/>
              <a:rect l="l" t="t" r="r" b="b"/>
              <a:pathLst>
                <a:path w="7539051" h="3031715">
                  <a:moveTo>
                    <a:pt x="23241" y="0"/>
                  </a:moveTo>
                  <a:lnTo>
                    <a:pt x="7515810" y="0"/>
                  </a:lnTo>
                  <a:cubicBezTo>
                    <a:pt x="7528646" y="0"/>
                    <a:pt x="7539051" y="10406"/>
                    <a:pt x="7539051" y="23241"/>
                  </a:cubicBezTo>
                  <a:lnTo>
                    <a:pt x="7539051" y="3008473"/>
                  </a:lnTo>
                  <a:cubicBezTo>
                    <a:pt x="7539051" y="3021309"/>
                    <a:pt x="7528646" y="3031715"/>
                    <a:pt x="7515810" y="3031715"/>
                  </a:cubicBezTo>
                  <a:lnTo>
                    <a:pt x="23241" y="3031715"/>
                  </a:lnTo>
                  <a:cubicBezTo>
                    <a:pt x="17077" y="3031715"/>
                    <a:pt x="11166" y="3029266"/>
                    <a:pt x="6807" y="3024907"/>
                  </a:cubicBezTo>
                  <a:cubicBezTo>
                    <a:pt x="2449" y="3020549"/>
                    <a:pt x="0" y="3014637"/>
                    <a:pt x="0" y="3008473"/>
                  </a:cubicBezTo>
                  <a:lnTo>
                    <a:pt x="0" y="23241"/>
                  </a:lnTo>
                  <a:cubicBezTo>
                    <a:pt x="0" y="10406"/>
                    <a:pt x="10406" y="0"/>
                    <a:pt x="2324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1" y="-66676"/>
              <a:ext cx="7770763" cy="30983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should/ought to lock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door.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shouldn't/ought not to come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home late.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We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had better leave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soon or we will be late.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should smoke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less.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had better not forget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to do your homework.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ought to drink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more water.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68965" y="1975772"/>
            <a:ext cx="2878801" cy="2456838"/>
            <a:chOff x="0" y="-1140929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40929"/>
              <a:ext cx="3838401" cy="3275785"/>
              <a:chOff x="0" y="-441877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5AE0A1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1" y="-441877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HAD BETTER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807CF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7704599" y="2009078"/>
            <a:ext cx="2878801" cy="2456838"/>
            <a:chOff x="0" y="-1096522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096522"/>
              <a:ext cx="3838401" cy="3275785"/>
              <a:chOff x="0" y="-430213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5AE0A1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86714" y="-430213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OUGHT TO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807CF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8869" y="5638394"/>
            <a:ext cx="2049919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0584">
            <a:off x="1078635" y="320150"/>
            <a:ext cx="2656638" cy="271589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30464" y="5638394"/>
            <a:ext cx="3721706" cy="4716448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98817" y="320150"/>
            <a:ext cx="4421967" cy="3338217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6987761" y="9753977"/>
            <a:ext cx="4312478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48703"/>
            <a:ext cx="16230600" cy="8209597"/>
            <a:chOff x="0" y="0"/>
            <a:chExt cx="21640800" cy="1094613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640800" cy="10946130"/>
              <a:chOff x="0" y="0"/>
              <a:chExt cx="4274726" cy="21621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74726" cy="2162198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2198">
                    <a:moveTo>
                      <a:pt x="40545" y="0"/>
                    </a:moveTo>
                    <a:lnTo>
                      <a:pt x="4234181" y="0"/>
                    </a:lnTo>
                    <a:cubicBezTo>
                      <a:pt x="4244934" y="0"/>
                      <a:pt x="4255247" y="4272"/>
                      <a:pt x="4262851" y="11875"/>
                    </a:cubicBezTo>
                    <a:cubicBezTo>
                      <a:pt x="4270454" y="19479"/>
                      <a:pt x="4274726" y="29792"/>
                      <a:pt x="4274726" y="40545"/>
                    </a:cubicBezTo>
                    <a:lnTo>
                      <a:pt x="4274726" y="2121654"/>
                    </a:lnTo>
                    <a:cubicBezTo>
                      <a:pt x="4274726" y="2132407"/>
                      <a:pt x="4270454" y="2142720"/>
                      <a:pt x="4262851" y="2150323"/>
                    </a:cubicBezTo>
                    <a:cubicBezTo>
                      <a:pt x="4255247" y="2157927"/>
                      <a:pt x="4244934" y="2162198"/>
                      <a:pt x="4234181" y="2162198"/>
                    </a:cubicBezTo>
                    <a:lnTo>
                      <a:pt x="40545" y="2162198"/>
                    </a:lnTo>
                    <a:cubicBezTo>
                      <a:pt x="29792" y="2162198"/>
                      <a:pt x="19479" y="2157927"/>
                      <a:pt x="11875" y="2150323"/>
                    </a:cubicBezTo>
                    <a:cubicBezTo>
                      <a:pt x="4272" y="2142720"/>
                      <a:pt x="0" y="2132407"/>
                      <a:pt x="0" y="2121654"/>
                    </a:cubicBezTo>
                    <a:lnTo>
                      <a:pt x="0" y="40545"/>
                    </a:lnTo>
                    <a:cubicBezTo>
                      <a:pt x="0" y="29792"/>
                      <a:pt x="4272" y="19479"/>
                      <a:pt x="11875" y="11875"/>
                    </a:cubicBezTo>
                    <a:cubicBezTo>
                      <a:pt x="19479" y="4272"/>
                      <a:pt x="29792" y="0"/>
                      <a:pt x="40545" y="0"/>
                    </a:cubicBezTo>
                    <a:close/>
                  </a:path>
                </a:pathLst>
              </a:custGeom>
              <a:solidFill>
                <a:srgbClr val="807CF7"/>
              </a:solidFill>
              <a:ln w="2857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72953" y="273037"/>
              <a:ext cx="21094893" cy="10400056"/>
              <a:chOff x="0" y="0"/>
              <a:chExt cx="4354163" cy="21466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354163" cy="2146659"/>
              </a:xfrm>
              <a:custGeom>
                <a:avLst/>
                <a:gdLst/>
                <a:ahLst/>
                <a:cxnLst/>
                <a:rect l="l" t="t" r="r" b="b"/>
                <a:pathLst>
                  <a:path w="4354163" h="2146659">
                    <a:moveTo>
                      <a:pt x="34254" y="0"/>
                    </a:moveTo>
                    <a:lnTo>
                      <a:pt x="4319909" y="0"/>
                    </a:lnTo>
                    <a:cubicBezTo>
                      <a:pt x="4328994" y="0"/>
                      <a:pt x="4337706" y="3609"/>
                      <a:pt x="4344130" y="10033"/>
                    </a:cubicBezTo>
                    <a:cubicBezTo>
                      <a:pt x="4350554" y="16457"/>
                      <a:pt x="4354163" y="25169"/>
                      <a:pt x="4354163" y="34254"/>
                    </a:cubicBezTo>
                    <a:lnTo>
                      <a:pt x="4354163" y="2112405"/>
                    </a:lnTo>
                    <a:cubicBezTo>
                      <a:pt x="4354163" y="2121490"/>
                      <a:pt x="4350554" y="2130202"/>
                      <a:pt x="4344130" y="2136626"/>
                    </a:cubicBezTo>
                    <a:cubicBezTo>
                      <a:pt x="4337706" y="2143050"/>
                      <a:pt x="4328994" y="2146659"/>
                      <a:pt x="4319909" y="2146659"/>
                    </a:cubicBezTo>
                    <a:lnTo>
                      <a:pt x="34254" y="2146659"/>
                    </a:lnTo>
                    <a:cubicBezTo>
                      <a:pt x="25169" y="2146659"/>
                      <a:pt x="16457" y="2143050"/>
                      <a:pt x="10033" y="2136626"/>
                    </a:cubicBezTo>
                    <a:cubicBezTo>
                      <a:pt x="3609" y="2130202"/>
                      <a:pt x="0" y="2121490"/>
                      <a:pt x="0" y="2112405"/>
                    </a:cubicBezTo>
                    <a:lnTo>
                      <a:pt x="0" y="34254"/>
                    </a:lnTo>
                    <a:cubicBezTo>
                      <a:pt x="0" y="25169"/>
                      <a:pt x="3609" y="16457"/>
                      <a:pt x="10033" y="10033"/>
                    </a:cubicBezTo>
                    <a:cubicBezTo>
                      <a:pt x="16457" y="3609"/>
                      <a:pt x="25169" y="0"/>
                      <a:pt x="34254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2857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5"/>
                  </a:lnSpc>
                </a:pPr>
                <a:endParaRPr/>
              </a:p>
            </p:txBody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8497" y="0"/>
            <a:ext cx="3302595" cy="25580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7560" y="1783636"/>
            <a:ext cx="844213" cy="111614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867560" y="5670722"/>
            <a:ext cx="2114768" cy="883429"/>
            <a:chOff x="0" y="0"/>
            <a:chExt cx="556976" cy="2326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62758" y="14696"/>
              <a:ext cx="431459" cy="201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COULD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67560" y="3483338"/>
            <a:ext cx="2114768" cy="883429"/>
            <a:chOff x="0" y="0"/>
            <a:chExt cx="556976" cy="2326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1172" y="17345"/>
              <a:ext cx="328491" cy="197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CAN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77088" y="3483338"/>
            <a:ext cx="2114768" cy="883429"/>
            <a:chOff x="0" y="0"/>
            <a:chExt cx="556976" cy="2326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30253" y="6733"/>
              <a:ext cx="300085" cy="21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MAY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77088" y="5608206"/>
            <a:ext cx="2114768" cy="1002609"/>
            <a:chOff x="0" y="-16465"/>
            <a:chExt cx="556976" cy="26406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62758" y="-16465"/>
              <a:ext cx="431459" cy="264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MIGHT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086616" y="3425850"/>
            <a:ext cx="2114768" cy="998394"/>
            <a:chOff x="0" y="-15141"/>
            <a:chExt cx="556976" cy="2629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26078" y="-15141"/>
              <a:ext cx="304821" cy="262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WILL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086616" y="5664313"/>
            <a:ext cx="2114768" cy="889838"/>
            <a:chOff x="0" y="-1688"/>
            <a:chExt cx="556976" cy="2343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31380" y="-1688"/>
              <a:ext cx="494217" cy="232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WOULD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05672" y="3483338"/>
            <a:ext cx="2114768" cy="883429"/>
            <a:chOff x="0" y="0"/>
            <a:chExt cx="556976" cy="23267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55586" y="3980"/>
              <a:ext cx="445804" cy="219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NEED TO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696144" y="3462429"/>
            <a:ext cx="2114768" cy="904338"/>
            <a:chOff x="0" y="-5507"/>
            <a:chExt cx="556976" cy="2381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22131" y="-5507"/>
              <a:ext cx="512715" cy="238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HAVE TO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305672" y="5670722"/>
            <a:ext cx="2114768" cy="883429"/>
            <a:chOff x="0" y="0"/>
            <a:chExt cx="556976" cy="23267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62758" y="4155"/>
              <a:ext cx="431459" cy="220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SHOULD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696144" y="5670722"/>
            <a:ext cx="2114768" cy="883429"/>
            <a:chOff x="0" y="0"/>
            <a:chExt cx="556976" cy="23267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56976" cy="232673"/>
            </a:xfrm>
            <a:custGeom>
              <a:avLst/>
              <a:gdLst/>
              <a:ahLst/>
              <a:cxnLst/>
              <a:rect l="l" t="t" r="r" b="b"/>
              <a:pathLst>
                <a:path w="556976" h="232673">
                  <a:moveTo>
                    <a:pt x="91522" y="0"/>
                  </a:moveTo>
                  <a:lnTo>
                    <a:pt x="465454" y="0"/>
                  </a:lnTo>
                  <a:cubicBezTo>
                    <a:pt x="489727" y="0"/>
                    <a:pt x="513006" y="9642"/>
                    <a:pt x="530170" y="26806"/>
                  </a:cubicBezTo>
                  <a:cubicBezTo>
                    <a:pt x="547334" y="43970"/>
                    <a:pt x="556976" y="67249"/>
                    <a:pt x="556976" y="91522"/>
                  </a:cubicBezTo>
                  <a:lnTo>
                    <a:pt x="556976" y="141151"/>
                  </a:lnTo>
                  <a:cubicBezTo>
                    <a:pt x="556976" y="191697"/>
                    <a:pt x="516000" y="232673"/>
                    <a:pt x="465454" y="232673"/>
                  </a:cubicBezTo>
                  <a:lnTo>
                    <a:pt x="91522" y="232673"/>
                  </a:lnTo>
                  <a:cubicBezTo>
                    <a:pt x="67249" y="232673"/>
                    <a:pt x="43970" y="223030"/>
                    <a:pt x="26806" y="205866"/>
                  </a:cubicBezTo>
                  <a:cubicBezTo>
                    <a:pt x="9642" y="188703"/>
                    <a:pt x="0" y="165424"/>
                    <a:pt x="0" y="141151"/>
                  </a:cubicBezTo>
                  <a:lnTo>
                    <a:pt x="0" y="91522"/>
                  </a:lnTo>
                  <a:cubicBezTo>
                    <a:pt x="0" y="67249"/>
                    <a:pt x="9642" y="43970"/>
                    <a:pt x="26806" y="26806"/>
                  </a:cubicBezTo>
                  <a:cubicBezTo>
                    <a:pt x="43970" y="9642"/>
                    <a:pt x="67249" y="0"/>
                    <a:pt x="91522" y="0"/>
                  </a:cubicBezTo>
                  <a:close/>
                </a:path>
              </a:pathLst>
            </a:custGeom>
            <a:solidFill>
              <a:srgbClr val="FD7FB7"/>
            </a:solidFill>
            <a:ln w="19050">
              <a:solidFill>
                <a:srgbClr val="000000"/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22131" y="59666"/>
              <a:ext cx="512715" cy="113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25"/>
                </a:lnSpc>
              </a:pPr>
              <a:r>
                <a:rPr lang="en-US" sz="2803" dirty="0">
                  <a:solidFill>
                    <a:srgbClr val="000000"/>
                  </a:solidFill>
                  <a:latin typeface="Quicksand"/>
                </a:rPr>
                <a:t>OUGHT TO</a:t>
              </a:r>
            </a:p>
          </p:txBody>
        </p:sp>
      </p:grpSp>
      <p:pic>
        <p:nvPicPr>
          <p:cNvPr id="43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6793459"/>
            <a:ext cx="3500803" cy="3398961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5281" y="1630860"/>
            <a:ext cx="2362278" cy="1696545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05281" y="7344532"/>
            <a:ext cx="3107202" cy="2632648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7256487" y="9753977"/>
            <a:ext cx="3775025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>
                <a:solidFill>
                  <a:srgbClr val="000000"/>
                </a:solidFill>
                <a:latin typeface="Times Neue Roman Italics"/>
              </a:rPr>
              <a:t> Penerbitan Pelangi Sdn. Bhd.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7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291" y="688978"/>
            <a:ext cx="15951417" cy="8909044"/>
            <a:chOff x="0" y="0"/>
            <a:chExt cx="21268557" cy="11878726"/>
          </a:xfrm>
        </p:grpSpPr>
        <p:grpSp>
          <p:nvGrpSpPr>
            <p:cNvPr id="3" name="Group 3"/>
            <p:cNvGrpSpPr/>
            <p:nvPr/>
          </p:nvGrpSpPr>
          <p:grpSpPr>
            <a:xfrm>
              <a:off x="836404" y="641255"/>
              <a:ext cx="19595749" cy="10596216"/>
              <a:chOff x="0" y="0"/>
              <a:chExt cx="3870765" cy="2093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70765" cy="2093080"/>
              </a:xfrm>
              <a:custGeom>
                <a:avLst/>
                <a:gdLst/>
                <a:ahLst/>
                <a:cxnLst/>
                <a:rect l="l" t="t" r="r" b="b"/>
                <a:pathLst>
                  <a:path w="3870765" h="2093080">
                    <a:moveTo>
                      <a:pt x="0" y="0"/>
                    </a:moveTo>
                    <a:lnTo>
                      <a:pt x="3870765" y="0"/>
                    </a:lnTo>
                    <a:lnTo>
                      <a:pt x="3870765" y="2093080"/>
                    </a:lnTo>
                    <a:lnTo>
                      <a:pt x="0" y="2093080"/>
                    </a:lnTo>
                    <a:close/>
                  </a:path>
                </a:pathLst>
              </a:custGeom>
              <a:solidFill>
                <a:srgbClr val="CAD9EE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931082" y="0"/>
              <a:ext cx="11406393" cy="11878726"/>
              <a:chOff x="0" y="0"/>
              <a:chExt cx="2253115" cy="23464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253115" cy="2346415"/>
              </a:xfrm>
              <a:custGeom>
                <a:avLst/>
                <a:gdLst/>
                <a:ahLst/>
                <a:cxnLst/>
                <a:rect l="l" t="t" r="r" b="b"/>
                <a:pathLst>
                  <a:path w="2253115" h="2346415">
                    <a:moveTo>
                      <a:pt x="0" y="0"/>
                    </a:moveTo>
                    <a:lnTo>
                      <a:pt x="2253115" y="0"/>
                    </a:lnTo>
                    <a:lnTo>
                      <a:pt x="2253115" y="2346415"/>
                    </a:lnTo>
                    <a:lnTo>
                      <a:pt x="0" y="2346415"/>
                    </a:lnTo>
                    <a:close/>
                  </a:path>
                </a:pathLst>
              </a:custGeom>
              <a:solidFill>
                <a:srgbClr val="CAD9E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2682343"/>
              <a:ext cx="21268557" cy="6514040"/>
              <a:chOff x="0" y="0"/>
              <a:chExt cx="4201196" cy="12867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201196" cy="1286724"/>
              </a:xfrm>
              <a:custGeom>
                <a:avLst/>
                <a:gdLst/>
                <a:ahLst/>
                <a:cxnLst/>
                <a:rect l="l" t="t" r="r" b="b"/>
                <a:pathLst>
                  <a:path w="4201196" h="1286724">
                    <a:moveTo>
                      <a:pt x="19899" y="0"/>
                    </a:moveTo>
                    <a:lnTo>
                      <a:pt x="4181297" y="0"/>
                    </a:lnTo>
                    <a:cubicBezTo>
                      <a:pt x="4186575" y="0"/>
                      <a:pt x="4191636" y="2097"/>
                      <a:pt x="4195368" y="5828"/>
                    </a:cubicBezTo>
                    <a:cubicBezTo>
                      <a:pt x="4199100" y="9560"/>
                      <a:pt x="4201196" y="14622"/>
                      <a:pt x="4201196" y="19899"/>
                    </a:cubicBezTo>
                    <a:lnTo>
                      <a:pt x="4201196" y="1266825"/>
                    </a:lnTo>
                    <a:cubicBezTo>
                      <a:pt x="4201196" y="1277815"/>
                      <a:pt x="4192287" y="1286724"/>
                      <a:pt x="4181297" y="1286724"/>
                    </a:cubicBezTo>
                    <a:lnTo>
                      <a:pt x="19899" y="1286724"/>
                    </a:lnTo>
                    <a:cubicBezTo>
                      <a:pt x="8909" y="1286724"/>
                      <a:pt x="0" y="1277815"/>
                      <a:pt x="0" y="1266825"/>
                    </a:cubicBezTo>
                    <a:lnTo>
                      <a:pt x="0" y="19899"/>
                    </a:lnTo>
                    <a:cubicBezTo>
                      <a:pt x="0" y="8909"/>
                      <a:pt x="8909" y="0"/>
                      <a:pt x="19899" y="0"/>
                    </a:cubicBezTo>
                    <a:close/>
                  </a:path>
                </a:pathLst>
              </a:custGeom>
              <a:solidFill>
                <a:srgbClr val="CAD9EE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227041" y="-3334016"/>
            <a:ext cx="9833919" cy="169550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65977" y="2700279"/>
            <a:ext cx="11156046" cy="193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>
                <a:solidFill>
                  <a:srgbClr val="FA643F"/>
                </a:solidFill>
                <a:latin typeface="Bogart Black"/>
              </a:rPr>
              <a:t>Modal Verb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59841" y="4275132"/>
            <a:ext cx="1968317" cy="193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>
                <a:solidFill>
                  <a:srgbClr val="FA643F"/>
                </a:solidFill>
                <a:latin typeface="Bogart Black"/>
              </a:rPr>
              <a:t>+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5977" y="5849986"/>
            <a:ext cx="11156046" cy="193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>
                <a:solidFill>
                  <a:srgbClr val="FA643F"/>
                </a:solidFill>
                <a:latin typeface="Bogart Black"/>
              </a:rPr>
              <a:t>Base Verb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47176" y="4075107"/>
            <a:ext cx="2120245" cy="30931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668" y="226541"/>
            <a:ext cx="4780003" cy="29375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917160" y="1332805"/>
            <a:ext cx="2453680" cy="107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5"/>
              </a:lnSpc>
              <a:spcBef>
                <a:spcPct val="0"/>
              </a:spcBef>
            </a:pPr>
            <a:r>
              <a:rPr lang="en-US" sz="6303">
                <a:solidFill>
                  <a:srgbClr val="000000"/>
                </a:solidFill>
                <a:latin typeface="Quicksand"/>
              </a:rPr>
              <a:t>FORM: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48949" y="9756686"/>
            <a:ext cx="4650774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6621" y="2517968"/>
            <a:ext cx="2878801" cy="2678193"/>
            <a:chOff x="0" y="0"/>
            <a:chExt cx="3838401" cy="357092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95140"/>
              <a:ext cx="3838401" cy="3275785"/>
              <a:chOff x="0" y="-64676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675916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675916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568345"/>
                    </a:lnTo>
                    <a:cubicBezTo>
                      <a:pt x="1008203" y="596875"/>
                      <a:pt x="996870" y="624236"/>
                      <a:pt x="976696" y="644409"/>
                    </a:cubicBezTo>
                    <a:cubicBezTo>
                      <a:pt x="956523" y="664583"/>
                      <a:pt x="929162" y="675916"/>
                      <a:pt x="900632" y="675916"/>
                    </a:cubicBezTo>
                    <a:lnTo>
                      <a:pt x="107571" y="675916"/>
                    </a:lnTo>
                    <a:cubicBezTo>
                      <a:pt x="79042" y="675916"/>
                      <a:pt x="51681" y="664583"/>
                      <a:pt x="31507" y="644409"/>
                    </a:cubicBezTo>
                    <a:cubicBezTo>
                      <a:pt x="11333" y="624236"/>
                      <a:pt x="0" y="596875"/>
                      <a:pt x="0" y="568345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CAD9EE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64676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CAN/</a:t>
                </a:r>
              </a:p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CANNOT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082747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6E2B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1028700"/>
            <a:ext cx="12269605" cy="1225132"/>
            <a:chOff x="0" y="0"/>
            <a:chExt cx="16359473" cy="163350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1633509"/>
              <a:chOff x="0" y="0"/>
              <a:chExt cx="3231501" cy="3226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322669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322669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306894"/>
                    </a:lnTo>
                    <a:cubicBezTo>
                      <a:pt x="3231501" y="311078"/>
                      <a:pt x="3229839" y="315090"/>
                      <a:pt x="3226881" y="318048"/>
                    </a:cubicBezTo>
                    <a:cubicBezTo>
                      <a:pt x="3223922" y="321007"/>
                      <a:pt x="3219910" y="322669"/>
                      <a:pt x="3215726" y="322669"/>
                    </a:cubicBezTo>
                    <a:lnTo>
                      <a:pt x="15775" y="322669"/>
                    </a:lnTo>
                    <a:cubicBezTo>
                      <a:pt x="11591" y="322669"/>
                      <a:pt x="7579" y="321007"/>
                      <a:pt x="4620" y="318048"/>
                    </a:cubicBezTo>
                    <a:cubicBezTo>
                      <a:pt x="1662" y="315090"/>
                      <a:pt x="0" y="311078"/>
                      <a:pt x="0" y="306894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114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TALK ABOUT ABILITY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84947" y="5329844"/>
            <a:ext cx="12318104" cy="4018633"/>
            <a:chOff x="0" y="0"/>
            <a:chExt cx="9292955" cy="3031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43170" cy="3031715"/>
            </a:xfrm>
            <a:custGeom>
              <a:avLst/>
              <a:gdLst/>
              <a:ahLst/>
              <a:cxnLst/>
              <a:rect l="l" t="t" r="r" b="b"/>
              <a:pathLst>
                <a:path w="9043170" h="3031715">
                  <a:moveTo>
                    <a:pt x="19376" y="0"/>
                  </a:moveTo>
                  <a:lnTo>
                    <a:pt x="9023794" y="0"/>
                  </a:lnTo>
                  <a:cubicBezTo>
                    <a:pt x="9034495" y="0"/>
                    <a:pt x="9043170" y="8675"/>
                    <a:pt x="9043170" y="19376"/>
                  </a:cubicBezTo>
                  <a:lnTo>
                    <a:pt x="9043170" y="3012339"/>
                  </a:lnTo>
                  <a:cubicBezTo>
                    <a:pt x="9043170" y="3023040"/>
                    <a:pt x="9034495" y="3031715"/>
                    <a:pt x="9023794" y="3031715"/>
                  </a:cubicBezTo>
                  <a:lnTo>
                    <a:pt x="19376" y="3031715"/>
                  </a:lnTo>
                  <a:cubicBezTo>
                    <a:pt x="8675" y="3031715"/>
                    <a:pt x="0" y="3023040"/>
                    <a:pt x="0" y="3012339"/>
                  </a:cubicBezTo>
                  <a:lnTo>
                    <a:pt x="0" y="19376"/>
                  </a:lnTo>
                  <a:cubicBezTo>
                    <a:pt x="0" y="8675"/>
                    <a:pt x="8675" y="0"/>
                    <a:pt x="19376" y="0"/>
                  </a:cubicBezTo>
                  <a:close/>
                </a:path>
              </a:pathLst>
            </a:custGeom>
            <a:solidFill>
              <a:srgbClr val="D8BCF4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01220" y="137145"/>
              <a:ext cx="9191735" cy="277649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give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speech. (present)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She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 not speak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properly when she was little. (past)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We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carry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boxes inside today.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lead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a horse to water, but you cannot make it drink.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My grandfather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 run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like the wind when he was young.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082578" y="2517968"/>
            <a:ext cx="2878801" cy="2599445"/>
            <a:chOff x="0" y="0"/>
            <a:chExt cx="3838401" cy="34659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190142"/>
              <a:ext cx="3838401" cy="3275785"/>
              <a:chOff x="0" y="-92255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675916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675916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568345"/>
                    </a:lnTo>
                    <a:cubicBezTo>
                      <a:pt x="1008203" y="596875"/>
                      <a:pt x="996870" y="624236"/>
                      <a:pt x="976696" y="644409"/>
                    </a:cubicBezTo>
                    <a:cubicBezTo>
                      <a:pt x="956523" y="664583"/>
                      <a:pt x="929162" y="675916"/>
                      <a:pt x="900632" y="675916"/>
                    </a:cubicBezTo>
                    <a:lnTo>
                      <a:pt x="107571" y="675916"/>
                    </a:lnTo>
                    <a:cubicBezTo>
                      <a:pt x="79042" y="675916"/>
                      <a:pt x="51681" y="664583"/>
                      <a:pt x="31507" y="644409"/>
                    </a:cubicBezTo>
                    <a:cubicBezTo>
                      <a:pt x="11333" y="624236"/>
                      <a:pt x="0" y="596875"/>
                      <a:pt x="0" y="568345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CAD9EE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2" y="-92255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COULD/</a:t>
                </a:r>
              </a:p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 NOT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D6E2B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02262" y="661074"/>
            <a:ext cx="3868443" cy="274307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9449" y="6727175"/>
            <a:ext cx="3687201" cy="355982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6825" y="5622560"/>
            <a:ext cx="2887841" cy="41148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54753" y="605850"/>
            <a:ext cx="3699677" cy="2798302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7124327" y="9737360"/>
            <a:ext cx="4173513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7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234" y="1987926"/>
            <a:ext cx="2878801" cy="2456838"/>
            <a:chOff x="0" y="-1124725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24725"/>
              <a:ext cx="3838401" cy="3275785"/>
              <a:chOff x="0" y="-437621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F49CCB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37621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8A98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2025166"/>
            <a:chOff x="0" y="0"/>
            <a:chExt cx="16359473" cy="270022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2700221"/>
              <a:chOff x="0" y="0"/>
              <a:chExt cx="3231501" cy="533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533377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533377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517602"/>
                    </a:lnTo>
                    <a:cubicBezTo>
                      <a:pt x="3231501" y="521786"/>
                      <a:pt x="3229839" y="525798"/>
                      <a:pt x="3226881" y="528757"/>
                    </a:cubicBezTo>
                    <a:cubicBezTo>
                      <a:pt x="3223922" y="531715"/>
                      <a:pt x="3219910" y="533377"/>
                      <a:pt x="3215726" y="533377"/>
                    </a:cubicBezTo>
                    <a:lnTo>
                      <a:pt x="15775" y="533377"/>
                    </a:lnTo>
                    <a:cubicBezTo>
                      <a:pt x="11591" y="533377"/>
                      <a:pt x="7579" y="531715"/>
                      <a:pt x="4620" y="528757"/>
                    </a:cubicBezTo>
                    <a:cubicBezTo>
                      <a:pt x="1662" y="525798"/>
                      <a:pt x="0" y="521786"/>
                      <a:pt x="0" y="517602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B7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2209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ASK OR GIVE PERMISSION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80538" y="5239667"/>
            <a:ext cx="7726924" cy="4018633"/>
            <a:chOff x="0" y="0"/>
            <a:chExt cx="5829303" cy="3031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829303" cy="3031715"/>
            </a:xfrm>
            <a:custGeom>
              <a:avLst/>
              <a:gdLst/>
              <a:ahLst/>
              <a:cxnLst/>
              <a:rect l="l" t="t" r="r" b="b"/>
              <a:pathLst>
                <a:path w="5829303" h="3031715">
                  <a:moveTo>
                    <a:pt x="30058" y="0"/>
                  </a:moveTo>
                  <a:lnTo>
                    <a:pt x="5799244" y="0"/>
                  </a:lnTo>
                  <a:cubicBezTo>
                    <a:pt x="5815845" y="0"/>
                    <a:pt x="5829303" y="13458"/>
                    <a:pt x="5829303" y="30058"/>
                  </a:cubicBezTo>
                  <a:lnTo>
                    <a:pt x="5829303" y="3001656"/>
                  </a:lnTo>
                  <a:cubicBezTo>
                    <a:pt x="5829303" y="3009628"/>
                    <a:pt x="5826136" y="3017274"/>
                    <a:pt x="5820499" y="3022911"/>
                  </a:cubicBezTo>
                  <a:cubicBezTo>
                    <a:pt x="5814862" y="3028548"/>
                    <a:pt x="5807216" y="3031715"/>
                    <a:pt x="5799244" y="3031715"/>
                  </a:cubicBezTo>
                  <a:lnTo>
                    <a:pt x="30058" y="3031715"/>
                  </a:lnTo>
                  <a:cubicBezTo>
                    <a:pt x="22086" y="3031715"/>
                    <a:pt x="14441" y="3028548"/>
                    <a:pt x="8804" y="3022911"/>
                  </a:cubicBezTo>
                  <a:cubicBezTo>
                    <a:pt x="3167" y="3017274"/>
                    <a:pt x="0" y="3009628"/>
                    <a:pt x="0" y="3001656"/>
                  </a:cubicBezTo>
                  <a:lnTo>
                    <a:pt x="0" y="30058"/>
                  </a:lnTo>
                  <a:cubicBezTo>
                    <a:pt x="0" y="22086"/>
                    <a:pt x="3167" y="14441"/>
                    <a:pt x="8804" y="8804"/>
                  </a:cubicBezTo>
                  <a:cubicBezTo>
                    <a:pt x="14441" y="3167"/>
                    <a:pt x="22086" y="0"/>
                    <a:pt x="30058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47508" y="291599"/>
              <a:ext cx="5734286" cy="253180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have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this?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play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with you?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come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with you? (more polite)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have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it. It’s yours.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 not follow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me there.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go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to the toilet?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68965" y="2032787"/>
            <a:ext cx="2878801" cy="2456838"/>
            <a:chOff x="0" y="-1064910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064910"/>
              <a:ext cx="3838401" cy="3275785"/>
              <a:chOff x="0" y="-421910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F49CCB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2" y="-42191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MAY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8A98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7704599" y="2035437"/>
            <a:ext cx="2878801" cy="2456838"/>
            <a:chOff x="0" y="-1061374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061374"/>
              <a:ext cx="3838401" cy="3275785"/>
              <a:chOff x="0" y="-420981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F49CCB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702" y="-420981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8A98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53425" y="665514"/>
            <a:ext cx="2286809" cy="231203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74085" y="5869162"/>
            <a:ext cx="5233450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1709" y="6571463"/>
            <a:ext cx="4394978" cy="322032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24017" y="1303853"/>
            <a:ext cx="1933585" cy="1912491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7095343" y="9790825"/>
            <a:ext cx="4097313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6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4203" y="1961519"/>
            <a:ext cx="2878801" cy="2456838"/>
            <a:chOff x="0" y="-1142120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42120"/>
              <a:ext cx="3838401" cy="3275785"/>
              <a:chOff x="0" y="-442190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6EBD44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4219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1225132"/>
            <a:chOff x="0" y="0"/>
            <a:chExt cx="16359473" cy="163350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1633509"/>
              <a:chOff x="0" y="0"/>
              <a:chExt cx="3231501" cy="3226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322669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322669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306894"/>
                    </a:lnTo>
                    <a:cubicBezTo>
                      <a:pt x="3231501" y="311078"/>
                      <a:pt x="3229839" y="315090"/>
                      <a:pt x="3226881" y="318048"/>
                    </a:cubicBezTo>
                    <a:cubicBezTo>
                      <a:pt x="3223922" y="321007"/>
                      <a:pt x="3219910" y="322669"/>
                      <a:pt x="3215726" y="322669"/>
                    </a:cubicBezTo>
                    <a:lnTo>
                      <a:pt x="15775" y="322669"/>
                    </a:lnTo>
                    <a:cubicBezTo>
                      <a:pt x="11591" y="322669"/>
                      <a:pt x="7579" y="321007"/>
                      <a:pt x="4620" y="318048"/>
                    </a:cubicBezTo>
                    <a:cubicBezTo>
                      <a:pt x="1662" y="315090"/>
                      <a:pt x="0" y="311078"/>
                      <a:pt x="0" y="306894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114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OFFER AND REQUEST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34825" y="5396437"/>
            <a:ext cx="12806639" cy="4033032"/>
            <a:chOff x="-42048" y="0"/>
            <a:chExt cx="9661513" cy="30425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35369" cy="3031715"/>
            </a:xfrm>
            <a:custGeom>
              <a:avLst/>
              <a:gdLst/>
              <a:ahLst/>
              <a:cxnLst/>
              <a:rect l="l" t="t" r="r" b="b"/>
              <a:pathLst>
                <a:path w="9435369" h="3031715">
                  <a:moveTo>
                    <a:pt x="18570" y="0"/>
                  </a:moveTo>
                  <a:lnTo>
                    <a:pt x="9416799" y="0"/>
                  </a:lnTo>
                  <a:cubicBezTo>
                    <a:pt x="9421724" y="0"/>
                    <a:pt x="9426447" y="1957"/>
                    <a:pt x="9429930" y="5439"/>
                  </a:cubicBezTo>
                  <a:cubicBezTo>
                    <a:pt x="9433413" y="8922"/>
                    <a:pt x="9435369" y="13645"/>
                    <a:pt x="9435369" y="18570"/>
                  </a:cubicBezTo>
                  <a:lnTo>
                    <a:pt x="9435369" y="3013144"/>
                  </a:lnTo>
                  <a:cubicBezTo>
                    <a:pt x="9435369" y="3023400"/>
                    <a:pt x="9427055" y="3031715"/>
                    <a:pt x="9416799" y="3031715"/>
                  </a:cubicBezTo>
                  <a:lnTo>
                    <a:pt x="18570" y="3031715"/>
                  </a:lnTo>
                  <a:cubicBezTo>
                    <a:pt x="13645" y="3031715"/>
                    <a:pt x="8922" y="3029758"/>
                    <a:pt x="5439" y="3026275"/>
                  </a:cubicBezTo>
                  <a:cubicBezTo>
                    <a:pt x="1957" y="3022793"/>
                    <a:pt x="0" y="3018069"/>
                    <a:pt x="0" y="3013144"/>
                  </a:cubicBezTo>
                  <a:lnTo>
                    <a:pt x="0" y="18570"/>
                  </a:lnTo>
                  <a:cubicBezTo>
                    <a:pt x="0" y="13645"/>
                    <a:pt x="1957" y="8922"/>
                    <a:pt x="5439" y="5439"/>
                  </a:cubicBezTo>
                  <a:cubicBezTo>
                    <a:pt x="8922" y="1957"/>
                    <a:pt x="13645" y="0"/>
                    <a:pt x="1857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42048" y="10863"/>
              <a:ext cx="9661513" cy="303171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Can/Could/Shall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a taxi for you?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Can/Will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help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me carry this?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Could/Would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tell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me how to get to the bus station? (polite)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Will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turn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pages for me?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ask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her to leave now?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Shall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bring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this in for you?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949798" y="1967353"/>
            <a:ext cx="2878801" cy="2456838"/>
            <a:chOff x="0" y="-1134342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34342"/>
              <a:ext cx="3838401" cy="3275785"/>
              <a:chOff x="0" y="-440147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6EBD44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1" y="-440147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WILL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4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4459401" y="1995719"/>
            <a:ext cx="2878801" cy="2456838"/>
            <a:chOff x="0" y="-1096521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096521"/>
              <a:ext cx="3838401" cy="3275785"/>
              <a:chOff x="0" y="-430213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6EBD44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701" y="-430213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7704599" y="1995719"/>
            <a:ext cx="2878801" cy="2456838"/>
            <a:chOff x="0" y="-1096521"/>
            <a:chExt cx="3838401" cy="327578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-1096521"/>
              <a:ext cx="3838401" cy="3275785"/>
              <a:chOff x="0" y="-430213"/>
              <a:chExt cx="1008203" cy="8604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6EBD44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97701" y="-430213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SHALL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14194996" y="1947797"/>
            <a:ext cx="2878801" cy="2456838"/>
            <a:chOff x="0" y="-1160417"/>
            <a:chExt cx="3838401" cy="32757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-1160417"/>
              <a:ext cx="3838401" cy="3275785"/>
              <a:chOff x="0" y="-446996"/>
              <a:chExt cx="1008203" cy="8604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6EBD44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97702" y="-446996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WOULD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5</a:t>
                </a:r>
              </a:p>
            </p:txBody>
          </p:sp>
        </p:grpSp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74273" y="7673221"/>
            <a:ext cx="5509402" cy="2233812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01778" y="6293468"/>
            <a:ext cx="3060647" cy="3366712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14625694" y="91438"/>
            <a:ext cx="1942160" cy="276017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2102" y="188131"/>
            <a:ext cx="1843004" cy="2179897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7256487" y="9753977"/>
            <a:ext cx="3775025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>
                <a:solidFill>
                  <a:srgbClr val="FFFFFF"/>
                </a:solidFill>
                <a:latin typeface="Times Neue Roman Italics"/>
              </a:rPr>
              <a:t> Penerbitan Pelangi Sdn. Bhd.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234" y="1975770"/>
            <a:ext cx="2878801" cy="2456838"/>
            <a:chOff x="0" y="-1140932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40932"/>
              <a:ext cx="3838401" cy="3275785"/>
              <a:chOff x="0" y="-441878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41878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5854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1225132"/>
            <a:chOff x="0" y="0"/>
            <a:chExt cx="16359473" cy="163350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1633509"/>
              <a:chOff x="0" y="0"/>
              <a:chExt cx="3231501" cy="3226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322669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322669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306894"/>
                    </a:lnTo>
                    <a:cubicBezTo>
                      <a:pt x="3231501" y="311078"/>
                      <a:pt x="3229839" y="315090"/>
                      <a:pt x="3226881" y="318048"/>
                    </a:cubicBezTo>
                    <a:cubicBezTo>
                      <a:pt x="3223922" y="321007"/>
                      <a:pt x="3219910" y="322669"/>
                      <a:pt x="3215726" y="322669"/>
                    </a:cubicBezTo>
                    <a:lnTo>
                      <a:pt x="15775" y="322669"/>
                    </a:lnTo>
                    <a:cubicBezTo>
                      <a:pt x="11591" y="322669"/>
                      <a:pt x="7579" y="321007"/>
                      <a:pt x="4620" y="318048"/>
                    </a:cubicBezTo>
                    <a:cubicBezTo>
                      <a:pt x="1662" y="315090"/>
                      <a:pt x="0" y="311078"/>
                      <a:pt x="0" y="306894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114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SUGGEST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70161" y="5837792"/>
            <a:ext cx="7947677" cy="3334702"/>
            <a:chOff x="-1" y="-66675"/>
            <a:chExt cx="5995842" cy="25157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995841" cy="2449072"/>
            </a:xfrm>
            <a:custGeom>
              <a:avLst/>
              <a:gdLst/>
              <a:ahLst/>
              <a:cxnLst/>
              <a:rect l="l" t="t" r="r" b="b"/>
              <a:pathLst>
                <a:path w="5995841" h="2449072">
                  <a:moveTo>
                    <a:pt x="29223" y="0"/>
                  </a:moveTo>
                  <a:lnTo>
                    <a:pt x="5966618" y="0"/>
                  </a:lnTo>
                  <a:cubicBezTo>
                    <a:pt x="5982758" y="0"/>
                    <a:pt x="5995841" y="13084"/>
                    <a:pt x="5995841" y="29223"/>
                  </a:cubicBezTo>
                  <a:lnTo>
                    <a:pt x="5995841" y="2419849"/>
                  </a:lnTo>
                  <a:cubicBezTo>
                    <a:pt x="5995841" y="2427599"/>
                    <a:pt x="5992763" y="2435032"/>
                    <a:pt x="5987282" y="2440513"/>
                  </a:cubicBezTo>
                  <a:cubicBezTo>
                    <a:pt x="5981802" y="2445993"/>
                    <a:pt x="5974369" y="2449072"/>
                    <a:pt x="5966618" y="2449072"/>
                  </a:cubicBezTo>
                  <a:lnTo>
                    <a:pt x="29223" y="2449072"/>
                  </a:lnTo>
                  <a:cubicBezTo>
                    <a:pt x="21473" y="2449072"/>
                    <a:pt x="14040" y="2445993"/>
                    <a:pt x="8559" y="2440513"/>
                  </a:cubicBezTo>
                  <a:cubicBezTo>
                    <a:pt x="3079" y="2435032"/>
                    <a:pt x="0" y="2427599"/>
                    <a:pt x="0" y="2419849"/>
                  </a:cubicBezTo>
                  <a:lnTo>
                    <a:pt x="0" y="29223"/>
                  </a:lnTo>
                  <a:cubicBezTo>
                    <a:pt x="0" y="13084"/>
                    <a:pt x="13084" y="0"/>
                    <a:pt x="2922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1" y="-66675"/>
              <a:ext cx="5995842" cy="25157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We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can/could walk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there.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should not break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law.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could go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without me.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should bring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an umbrella today.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We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 go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to the park later.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68965" y="1938596"/>
            <a:ext cx="2878801" cy="2456838"/>
            <a:chOff x="0" y="-1190498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90498"/>
              <a:ext cx="3838401" cy="3275785"/>
              <a:chOff x="0" y="-454897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97702" y="-454897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SHOULD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5854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7704599" y="1975770"/>
            <a:ext cx="2878801" cy="2456838"/>
            <a:chOff x="0" y="-1140932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140932"/>
              <a:ext cx="3838401" cy="3275785"/>
              <a:chOff x="0" y="-441878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DCDBFA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702" y="-441878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COULD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5854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2700" y="231976"/>
            <a:ext cx="2792995" cy="2092207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444" y="5651179"/>
            <a:ext cx="2055115" cy="4065876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17075" y="5761609"/>
            <a:ext cx="2005030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85905" y="4965350"/>
            <a:ext cx="5385795" cy="491105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66521" y="869603"/>
            <a:ext cx="1629956" cy="2042086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6987761" y="9753977"/>
            <a:ext cx="4312478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3078" y="2236512"/>
            <a:ext cx="2878801" cy="2456838"/>
            <a:chOff x="0" y="-1163097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163097"/>
              <a:ext cx="3838401" cy="3275785"/>
              <a:chOff x="0" y="-447700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469CD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4770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MUST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D7FB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2025166"/>
            <a:chOff x="0" y="0"/>
            <a:chExt cx="16359473" cy="270022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2700221"/>
              <a:chOff x="0" y="0"/>
              <a:chExt cx="3231501" cy="5333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533377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533377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517602"/>
                    </a:lnTo>
                    <a:cubicBezTo>
                      <a:pt x="3231501" y="521786"/>
                      <a:pt x="3229839" y="525798"/>
                      <a:pt x="3226881" y="528757"/>
                    </a:cubicBezTo>
                    <a:cubicBezTo>
                      <a:pt x="3223922" y="531715"/>
                      <a:pt x="3219910" y="533377"/>
                      <a:pt x="3215726" y="533377"/>
                    </a:cubicBezTo>
                    <a:lnTo>
                      <a:pt x="15775" y="533377"/>
                    </a:lnTo>
                    <a:cubicBezTo>
                      <a:pt x="11591" y="533377"/>
                      <a:pt x="7579" y="531715"/>
                      <a:pt x="4620" y="528757"/>
                    </a:cubicBezTo>
                    <a:cubicBezTo>
                      <a:pt x="1662" y="525798"/>
                      <a:pt x="0" y="521786"/>
                      <a:pt x="0" y="517602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2209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EXPRESS OBLIGATION AND NECESSITY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12704" y="5239667"/>
            <a:ext cx="10209126" cy="4018633"/>
            <a:chOff x="0" y="0"/>
            <a:chExt cx="7701912" cy="3031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91364" cy="3031715"/>
            </a:xfrm>
            <a:custGeom>
              <a:avLst/>
              <a:gdLst/>
              <a:ahLst/>
              <a:cxnLst/>
              <a:rect l="l" t="t" r="r" b="b"/>
              <a:pathLst>
                <a:path w="7591364" h="3031715">
                  <a:moveTo>
                    <a:pt x="23081" y="0"/>
                  </a:moveTo>
                  <a:lnTo>
                    <a:pt x="7568282" y="0"/>
                  </a:lnTo>
                  <a:cubicBezTo>
                    <a:pt x="7581030" y="0"/>
                    <a:pt x="7591364" y="10334"/>
                    <a:pt x="7591364" y="23081"/>
                  </a:cubicBezTo>
                  <a:lnTo>
                    <a:pt x="7591364" y="3008633"/>
                  </a:lnTo>
                  <a:cubicBezTo>
                    <a:pt x="7591364" y="3021381"/>
                    <a:pt x="7581030" y="3031715"/>
                    <a:pt x="7568282" y="3031715"/>
                  </a:cubicBezTo>
                  <a:lnTo>
                    <a:pt x="23081" y="3031715"/>
                  </a:lnTo>
                  <a:cubicBezTo>
                    <a:pt x="10334" y="3031715"/>
                    <a:pt x="0" y="3021381"/>
                    <a:pt x="0" y="3008633"/>
                  </a:cubicBezTo>
                  <a:lnTo>
                    <a:pt x="0" y="23081"/>
                  </a:lnTo>
                  <a:cubicBezTo>
                    <a:pt x="0" y="10334"/>
                    <a:pt x="10334" y="0"/>
                    <a:pt x="2308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70272"/>
              <a:ext cx="7701912" cy="296144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drive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safely.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need to follow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rules.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will need to come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with me. (future obligation)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have to/need to wait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here for a moment.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study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harder.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I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have to do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homework before I go to sleep.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71773" y="2236511"/>
            <a:ext cx="2878801" cy="2456838"/>
            <a:chOff x="0" y="-1163098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63098"/>
              <a:ext cx="3838401" cy="3275785"/>
              <a:chOff x="0" y="-447700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469CD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2745" y="-447700"/>
                <a:ext cx="922713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"/>
                  </a:rPr>
                  <a:t>WILL NEED TO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D7FB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5937426" y="2239075"/>
            <a:ext cx="2878801" cy="2456838"/>
            <a:chOff x="0" y="-1159679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159679"/>
              <a:ext cx="3838401" cy="3275785"/>
              <a:chOff x="0" y="-446802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469CD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701" y="-446802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NEED TO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D7FB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13006121" y="2236512"/>
            <a:ext cx="2878801" cy="2456838"/>
            <a:chOff x="0" y="-1163097"/>
            <a:chExt cx="3838401" cy="3275785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-1163097"/>
              <a:ext cx="3838401" cy="3275785"/>
              <a:chOff x="0" y="-447700"/>
              <a:chExt cx="1008203" cy="8604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469CD6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97702" y="-44770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HAVE TO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D7FB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4</a:t>
                </a:r>
              </a:p>
            </p:txBody>
          </p:sp>
        </p:grp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7609" y="6425453"/>
            <a:ext cx="4019402" cy="34493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1830" y="6172200"/>
            <a:ext cx="3770653" cy="41148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90857" y="365757"/>
            <a:ext cx="3868443" cy="2743077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47310" y="365757"/>
            <a:ext cx="1228964" cy="2042086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7134299" y="9753977"/>
            <a:ext cx="4019402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000000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6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0234" y="2025391"/>
            <a:ext cx="2878801" cy="2456838"/>
            <a:chOff x="0" y="-1074771"/>
            <a:chExt cx="3838401" cy="327578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1074771"/>
              <a:ext cx="3838401" cy="3275785"/>
              <a:chOff x="0" y="-424500"/>
              <a:chExt cx="1008203" cy="8604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84B5F8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97701" y="-42450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MUST NOT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E653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1</a:t>
                </a: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3009198" y="665514"/>
            <a:ext cx="12269605" cy="1225132"/>
            <a:chOff x="0" y="0"/>
            <a:chExt cx="16359473" cy="163350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6359473" cy="1633509"/>
              <a:chOff x="0" y="0"/>
              <a:chExt cx="3231501" cy="3226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231501" cy="322669"/>
              </a:xfrm>
              <a:custGeom>
                <a:avLst/>
                <a:gdLst/>
                <a:ahLst/>
                <a:cxnLst/>
                <a:rect l="l" t="t" r="r" b="b"/>
                <a:pathLst>
                  <a:path w="3231501" h="322669">
                    <a:moveTo>
                      <a:pt x="15775" y="0"/>
                    </a:moveTo>
                    <a:lnTo>
                      <a:pt x="3215726" y="0"/>
                    </a:lnTo>
                    <a:cubicBezTo>
                      <a:pt x="3219910" y="0"/>
                      <a:pt x="3223922" y="1662"/>
                      <a:pt x="3226881" y="4620"/>
                    </a:cubicBezTo>
                    <a:cubicBezTo>
                      <a:pt x="3229839" y="7579"/>
                      <a:pt x="3231501" y="11591"/>
                      <a:pt x="3231501" y="15775"/>
                    </a:cubicBezTo>
                    <a:lnTo>
                      <a:pt x="3231501" y="306894"/>
                    </a:lnTo>
                    <a:cubicBezTo>
                      <a:pt x="3231501" y="311078"/>
                      <a:pt x="3229839" y="315090"/>
                      <a:pt x="3226881" y="318048"/>
                    </a:cubicBezTo>
                    <a:cubicBezTo>
                      <a:pt x="3223922" y="321007"/>
                      <a:pt x="3219910" y="322669"/>
                      <a:pt x="3215726" y="322669"/>
                    </a:cubicBezTo>
                    <a:lnTo>
                      <a:pt x="15775" y="322669"/>
                    </a:lnTo>
                    <a:cubicBezTo>
                      <a:pt x="11591" y="322669"/>
                      <a:pt x="7579" y="321007"/>
                      <a:pt x="4620" y="318048"/>
                    </a:cubicBezTo>
                    <a:cubicBezTo>
                      <a:pt x="1662" y="315090"/>
                      <a:pt x="0" y="311078"/>
                      <a:pt x="0" y="306894"/>
                    </a:cubicBezTo>
                    <a:lnTo>
                      <a:pt x="0" y="15775"/>
                    </a:lnTo>
                    <a:cubicBezTo>
                      <a:pt x="0" y="11591"/>
                      <a:pt x="1662" y="7579"/>
                      <a:pt x="4620" y="4620"/>
                    </a:cubicBezTo>
                    <a:cubicBezTo>
                      <a:pt x="7579" y="1662"/>
                      <a:pt x="11591" y="0"/>
                      <a:pt x="15775" y="0"/>
                    </a:cubicBezTo>
                    <a:close/>
                  </a:path>
                </a:pathLst>
              </a:custGeom>
              <a:solidFill>
                <a:srgbClr val="FFECA7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43929" y="283399"/>
              <a:ext cx="15071616" cy="114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en-US" sz="6000">
                  <a:solidFill>
                    <a:srgbClr val="FA643F"/>
                  </a:solidFill>
                  <a:latin typeface="Bogart Black"/>
                </a:rPr>
                <a:t>TO PROHIBIT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24740" y="5180158"/>
            <a:ext cx="9438519" cy="3560062"/>
            <a:chOff x="-1" y="-66675"/>
            <a:chExt cx="7120555" cy="26857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20554" cy="2619087"/>
            </a:xfrm>
            <a:custGeom>
              <a:avLst/>
              <a:gdLst/>
              <a:ahLst/>
              <a:cxnLst/>
              <a:rect l="l" t="t" r="r" b="b"/>
              <a:pathLst>
                <a:path w="7120554" h="2619087">
                  <a:moveTo>
                    <a:pt x="24607" y="0"/>
                  </a:moveTo>
                  <a:lnTo>
                    <a:pt x="7095946" y="0"/>
                  </a:lnTo>
                  <a:cubicBezTo>
                    <a:pt x="7109537" y="0"/>
                    <a:pt x="7120554" y="11017"/>
                    <a:pt x="7120554" y="24607"/>
                  </a:cubicBezTo>
                  <a:lnTo>
                    <a:pt x="7120554" y="2594479"/>
                  </a:lnTo>
                  <a:cubicBezTo>
                    <a:pt x="7120554" y="2608069"/>
                    <a:pt x="7109537" y="2619087"/>
                    <a:pt x="7095946" y="2619087"/>
                  </a:cubicBezTo>
                  <a:lnTo>
                    <a:pt x="24607" y="2619087"/>
                  </a:lnTo>
                  <a:cubicBezTo>
                    <a:pt x="11017" y="2619087"/>
                    <a:pt x="0" y="2608069"/>
                    <a:pt x="0" y="2594479"/>
                  </a:cubicBezTo>
                  <a:lnTo>
                    <a:pt x="0" y="24607"/>
                  </a:lnTo>
                  <a:cubicBezTo>
                    <a:pt x="0" y="11017"/>
                    <a:pt x="11017" y="0"/>
                    <a:pt x="24607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-1" y="-66675"/>
              <a:ext cx="7120553" cy="261908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not be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late for school.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must not touch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the display in the museum.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may not come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until you are called.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cannot stay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here after the bell rings.</a:t>
              </a:r>
            </a:p>
            <a:p>
              <a:pPr>
                <a:lnSpc>
                  <a:spcPts val="4339"/>
                </a:lnSpc>
              </a:pP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• You </a:t>
              </a:r>
              <a:r>
                <a:rPr lang="en-US" sz="3099" u="sng" dirty="0">
                  <a:solidFill>
                    <a:srgbClr val="000000"/>
                  </a:solidFill>
                  <a:latin typeface="Quicksand Bold"/>
                </a:rPr>
                <a:t>cannot wear</a:t>
              </a:r>
              <a:r>
                <a:rPr lang="en-US" sz="3099" dirty="0">
                  <a:solidFill>
                    <a:srgbClr val="000000"/>
                  </a:solidFill>
                  <a:latin typeface="Quicksand"/>
                </a:rPr>
                <a:t> a hat in class.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68965" y="1967301"/>
            <a:ext cx="2878801" cy="2456838"/>
            <a:chOff x="0" y="-1152224"/>
            <a:chExt cx="3838401" cy="3275785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-1152224"/>
              <a:ext cx="3838401" cy="3275785"/>
              <a:chOff x="0" y="-444844"/>
              <a:chExt cx="1008203" cy="8604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84B5F8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09843" y="-444844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CANNOT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E653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3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7704599" y="2001149"/>
            <a:ext cx="2878801" cy="2456838"/>
            <a:chOff x="0" y="-1107094"/>
            <a:chExt cx="3838401" cy="32757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-1107094"/>
              <a:ext cx="3838401" cy="3275785"/>
              <a:chOff x="0" y="-432990"/>
              <a:chExt cx="1008203" cy="8604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8203" cy="381058"/>
              </a:xfrm>
              <a:custGeom>
                <a:avLst/>
                <a:gdLst/>
                <a:ahLst/>
                <a:cxnLst/>
                <a:rect l="l" t="t" r="r" b="b"/>
                <a:pathLst>
                  <a:path w="1008203" h="381058">
                    <a:moveTo>
                      <a:pt x="107571" y="0"/>
                    </a:moveTo>
                    <a:lnTo>
                      <a:pt x="900632" y="0"/>
                    </a:lnTo>
                    <a:cubicBezTo>
                      <a:pt x="929162" y="0"/>
                      <a:pt x="956523" y="11333"/>
                      <a:pt x="976696" y="31507"/>
                    </a:cubicBezTo>
                    <a:cubicBezTo>
                      <a:pt x="996870" y="51681"/>
                      <a:pt x="1008203" y="79042"/>
                      <a:pt x="1008203" y="107571"/>
                    </a:cubicBezTo>
                    <a:lnTo>
                      <a:pt x="1008203" y="273487"/>
                    </a:lnTo>
                    <a:cubicBezTo>
                      <a:pt x="1008203" y="302016"/>
                      <a:pt x="996870" y="329377"/>
                      <a:pt x="976696" y="349551"/>
                    </a:cubicBezTo>
                    <a:cubicBezTo>
                      <a:pt x="956523" y="369725"/>
                      <a:pt x="929162" y="381058"/>
                      <a:pt x="900632" y="381058"/>
                    </a:cubicBezTo>
                    <a:lnTo>
                      <a:pt x="107571" y="381058"/>
                    </a:lnTo>
                    <a:cubicBezTo>
                      <a:pt x="79042" y="381058"/>
                      <a:pt x="51681" y="369725"/>
                      <a:pt x="31507" y="349551"/>
                    </a:cubicBezTo>
                    <a:cubicBezTo>
                      <a:pt x="11333" y="329377"/>
                      <a:pt x="0" y="302016"/>
                      <a:pt x="0" y="273487"/>
                    </a:cubicBezTo>
                    <a:lnTo>
                      <a:pt x="0" y="107571"/>
                    </a:lnTo>
                    <a:cubicBezTo>
                      <a:pt x="0" y="79042"/>
                      <a:pt x="11333" y="51681"/>
                      <a:pt x="31507" y="31507"/>
                    </a:cubicBezTo>
                    <a:cubicBezTo>
                      <a:pt x="51681" y="11333"/>
                      <a:pt x="79042" y="0"/>
                      <a:pt x="107571" y="0"/>
                    </a:cubicBezTo>
                    <a:close/>
                  </a:path>
                </a:pathLst>
              </a:custGeom>
              <a:solidFill>
                <a:srgbClr val="84B5F8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701" y="-432990"/>
                <a:ext cx="812800" cy="860425"/>
              </a:xfrm>
              <a:prstGeom prst="rect">
                <a:avLst/>
              </a:prstGeom>
            </p:spPr>
            <p:txBody>
              <a:bodyPr lIns="254000" tIns="254000" rIns="254000" bIns="254000" rtlCol="0" anchor="b"/>
              <a:lstStyle/>
              <a:p>
                <a:pPr algn="ctr">
                  <a:lnSpc>
                    <a:spcPts val="3220"/>
                  </a:lnSpc>
                </a:pPr>
                <a:r>
                  <a:rPr lang="en-US" sz="2300" dirty="0">
                    <a:solidFill>
                      <a:srgbClr val="000000"/>
                    </a:solidFill>
                    <a:latin typeface="Quicksand Bold"/>
                  </a:rPr>
                  <a:t>MAY NOT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377827" y="0"/>
              <a:ext cx="1082747" cy="1167209"/>
              <a:chOff x="0" y="0"/>
              <a:chExt cx="812800" cy="87620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29747" y="0"/>
                <a:ext cx="872295" cy="876205"/>
              </a:xfrm>
              <a:custGeom>
                <a:avLst/>
                <a:gdLst/>
                <a:ahLst/>
                <a:cxnLst/>
                <a:rect l="l" t="t" r="r" b="b"/>
                <a:pathLst>
                  <a:path w="872295" h="876205">
                    <a:moveTo>
                      <a:pt x="436147" y="0"/>
                    </a:moveTo>
                    <a:cubicBezTo>
                      <a:pt x="677339" y="1079"/>
                      <a:pt x="872294" y="196907"/>
                      <a:pt x="872294" y="438102"/>
                    </a:cubicBezTo>
                    <a:cubicBezTo>
                      <a:pt x="872294" y="679297"/>
                      <a:pt x="677339" y="875126"/>
                      <a:pt x="436147" y="876205"/>
                    </a:cubicBezTo>
                    <a:cubicBezTo>
                      <a:pt x="194955" y="875126"/>
                      <a:pt x="0" y="679297"/>
                      <a:pt x="0" y="438102"/>
                    </a:cubicBezTo>
                    <a:cubicBezTo>
                      <a:pt x="0" y="196907"/>
                      <a:pt x="194955" y="1079"/>
                      <a:pt x="436147" y="0"/>
                    </a:cubicBezTo>
                    <a:close/>
                  </a:path>
                </a:pathLst>
              </a:custGeom>
              <a:solidFill>
                <a:srgbClr val="FE6539"/>
              </a:solidFill>
              <a:ln w="19050">
                <a:solidFill>
                  <a:srgbClr val="000000"/>
                </a:solidFill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919"/>
                  </a:lnSpc>
                </a:pPr>
                <a:r>
                  <a:rPr lang="en-US" sz="2799">
                    <a:solidFill>
                      <a:srgbClr val="000000"/>
                    </a:solidFill>
                    <a:latin typeface="Quicksand"/>
                  </a:rPr>
                  <a:t>2</a:t>
                </a: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0223" y="4946979"/>
            <a:ext cx="289532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72052" y="4946979"/>
            <a:ext cx="3087248" cy="509905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3706" y="332095"/>
            <a:ext cx="3321035" cy="343986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43033" y="432030"/>
            <a:ext cx="4216267" cy="2399439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7133444" y="9753977"/>
            <a:ext cx="4021113" cy="38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Times Neue Roman"/>
              </a:rPr>
              <a:t>©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Penerbitan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Pelangi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Times Neue Roman Italics"/>
              </a:rPr>
              <a:t>Sdn</a:t>
            </a:r>
            <a:r>
              <a:rPr lang="en-US" sz="2300" dirty="0">
                <a:solidFill>
                  <a:srgbClr val="FFFFFF"/>
                </a:solidFill>
                <a:latin typeface="Times Neue Roman Italics"/>
              </a:rPr>
              <a:t>. Bhd.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751</Words>
  <Application>Microsoft Office PowerPoint</Application>
  <PresentationFormat>Custom</PresentationFormat>
  <Paragraphs>154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Neue Roman Italics</vt:lpstr>
      <vt:lpstr>Quicksand</vt:lpstr>
      <vt:lpstr>Arial</vt:lpstr>
      <vt:lpstr>Times Neue Roman</vt:lpstr>
      <vt:lpstr>Bogart Black</vt:lpstr>
      <vt:lpstr>Quicksand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MODAL VERBS</dc:title>
  <cp:lastModifiedBy>Syahidah Alsabri</cp:lastModifiedBy>
  <cp:revision>4</cp:revision>
  <dcterms:created xsi:type="dcterms:W3CDTF">2006-08-16T00:00:00Z</dcterms:created>
  <dcterms:modified xsi:type="dcterms:W3CDTF">2022-11-25T02:00:01Z</dcterms:modified>
  <dc:identifier>DAFSwYpC9FE</dc:identifier>
</cp:coreProperties>
</file>