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lata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nty Sans" panose="020B0604020202020204" charset="0"/>
      <p:regular r:id="rId22"/>
    </p:embeddedFont>
    <p:embeddedFont>
      <p:font typeface="League Spartan" panose="020B0604020202020204" charset="0"/>
      <p:regular r:id="rId23"/>
    </p:embeddedFont>
    <p:embeddedFont>
      <p:font typeface="Montserrat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6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0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8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9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7.svg"/><Relationship Id="rId5" Type="http://schemas.openxmlformats.org/officeDocument/2006/relationships/image" Target="../media/image15.svg"/><Relationship Id="rId10" Type="http://schemas.openxmlformats.org/officeDocument/2006/relationships/image" Target="../media/image66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7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1.png"/><Relationship Id="rId5" Type="http://schemas.openxmlformats.org/officeDocument/2006/relationships/image" Target="../media/image15.svg"/><Relationship Id="rId10" Type="http://schemas.openxmlformats.org/officeDocument/2006/relationships/image" Target="../media/image7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5" Type="http://schemas.openxmlformats.org/officeDocument/2006/relationships/image" Target="../media/image15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15.sv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15.sv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5.svg"/><Relationship Id="rId3" Type="http://schemas.openxmlformats.org/officeDocument/2006/relationships/image" Target="../media/image13.sv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15.sv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9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1.svg"/><Relationship Id="rId5" Type="http://schemas.openxmlformats.org/officeDocument/2006/relationships/image" Target="../media/image15.sv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5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4.png"/><Relationship Id="rId5" Type="http://schemas.openxmlformats.org/officeDocument/2006/relationships/image" Target="../media/image15.svg"/><Relationship Id="rId10" Type="http://schemas.openxmlformats.org/officeDocument/2006/relationships/image" Target="../media/image53.gif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74341" y="4383284"/>
            <a:ext cx="2983051" cy="7039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95122" y="226332"/>
            <a:ext cx="3430991" cy="34309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56" y="878471"/>
            <a:ext cx="3368868" cy="3240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36424" y="6425731"/>
            <a:ext cx="3808840" cy="36426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68924" y="6799400"/>
            <a:ext cx="3251136" cy="32689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06779" y="4547334"/>
            <a:ext cx="12274441" cy="162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7"/>
              </a:lnSpc>
            </a:pPr>
            <a:r>
              <a:rPr lang="en-US" sz="13496">
                <a:solidFill>
                  <a:srgbClr val="3A3031"/>
                </a:solidFill>
                <a:latin typeface="Genty Sans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6467" y="1884678"/>
            <a:ext cx="2891069" cy="97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3A3031"/>
                </a:solidFill>
                <a:latin typeface="League Spartan"/>
              </a:rPr>
              <a:t>ZERO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32416" y="1344458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FIRST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2039" y="7556552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SECOND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45687" y="7872008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THIRD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79929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25410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20205" y="4991584"/>
            <a:ext cx="4191770" cy="366255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THIRD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03769" y="3984036"/>
            <a:ext cx="4280463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I won't have to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embarrass myself.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you had told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me earlier,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5446" y="7930074"/>
            <a:ext cx="7077108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had not embarrass myself.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12644" y="5809319"/>
            <a:ext cx="4862711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I wouldn't have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embarrassed myself.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463226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07266" y="1466751"/>
            <a:ext cx="2967907" cy="2915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01600" y="6394546"/>
            <a:ext cx="598291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36740" y="6208046"/>
            <a:ext cx="582314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SECOND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76264" y="3921808"/>
            <a:ext cx="4935471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A.  I would have done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things differently.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I could turn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back the time,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9637" y="5747135"/>
            <a:ext cx="5728725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B. I will have done things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differently.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48036" y="7930074"/>
            <a:ext cx="6591928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will do things differently.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463226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1862" y="4224941"/>
            <a:ext cx="6019897" cy="58885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588552" y="5515242"/>
            <a:ext cx="3948630" cy="4771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MIXED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52121" y="3921808"/>
            <a:ext cx="4983758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 I will have a better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life now.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I had listened to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my mother's advice,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24414" y="5747135"/>
            <a:ext cx="5439172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I would have a better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life now.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37837" y="7930074"/>
            <a:ext cx="6012326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have a better life 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79929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25410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09281" y="5425729"/>
            <a:ext cx="45279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700" y="4957651"/>
            <a:ext cx="3546209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MIXED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51505" y="3984036"/>
            <a:ext cx="4784990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I will have gone to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university.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I had studied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harder in the past,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21383" y="7930074"/>
            <a:ext cx="6045233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would go to university.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5308" y="5809319"/>
            <a:ext cx="4777383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I would have gone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to university.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79929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25410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4497" y="7282409"/>
            <a:ext cx="4461290" cy="2542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23212" y="5525410"/>
            <a:ext cx="5848009" cy="482726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FIRST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51505" y="3984036"/>
            <a:ext cx="5343260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I would have treated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you a nice dinner.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When I get paid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by my boss,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81493" y="7687236"/>
            <a:ext cx="5913272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C. I will treat you to a nice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dinner.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5308" y="5809319"/>
            <a:ext cx="5014020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B. I would treat you to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 nice dinner.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29944">
            <a:off x="14867973" y="1243758"/>
            <a:ext cx="1337437" cy="1281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80411">
            <a:off x="2346006" y="7136232"/>
            <a:ext cx="1293894" cy="1239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48458" y="4697288"/>
            <a:ext cx="12491586" cy="128283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91411" y="6587113"/>
            <a:ext cx="10105179" cy="64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3"/>
              </a:lnSpc>
            </a:pPr>
            <a:r>
              <a:rPr lang="en-US" sz="4903" spc="4">
                <a:solidFill>
                  <a:srgbClr val="1D2226"/>
                </a:solidFill>
                <a:latin typeface="Montserrat"/>
              </a:rPr>
              <a:t>Hope you had fun!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95727" y="3833457"/>
            <a:ext cx="13496545" cy="131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7"/>
              </a:lnSpc>
            </a:pPr>
            <a:r>
              <a:rPr lang="en-US" sz="10927">
                <a:solidFill>
                  <a:srgbClr val="3A3031"/>
                </a:solidFill>
                <a:latin typeface="Genty Sans"/>
              </a:rPr>
              <a:t>CONGRATULATIONS!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369" y="1330036"/>
            <a:ext cx="3822829" cy="37177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86400" y="5440899"/>
            <a:ext cx="7315200" cy="1489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801600" y="7292007"/>
            <a:ext cx="5328900" cy="3042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7961" y="7292007"/>
            <a:ext cx="3307650" cy="24777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80348" y="8530872"/>
            <a:ext cx="1535627" cy="15851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87521" y="1903900"/>
            <a:ext cx="10112958" cy="89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7498">
                <a:solidFill>
                  <a:srgbClr val="3A3031"/>
                </a:solidFill>
                <a:latin typeface="Genty Sans"/>
              </a:rPr>
              <a:t>If I wake up late,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ZERO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30524" y="3971891"/>
            <a:ext cx="5826952" cy="73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3A3031"/>
                </a:solidFill>
                <a:latin typeface="Alata"/>
              </a:rPr>
              <a:t>A. I am late for school.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50381" y="5854605"/>
            <a:ext cx="5187239" cy="73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3A3031"/>
                </a:solidFill>
                <a:latin typeface="Alata"/>
              </a:rPr>
              <a:t>B. I late for school.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60592" y="7768740"/>
            <a:ext cx="5966817" cy="733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3A3031"/>
                </a:solidFill>
                <a:latin typeface="Alata"/>
              </a:rPr>
              <a:t>C. I was late for school.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440899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72800" y="8996865"/>
            <a:ext cx="7315200" cy="1290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2239752"/>
            <a:ext cx="5204818" cy="29558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4825" y="6185720"/>
            <a:ext cx="2064881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SECOND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08701" y="3921808"/>
            <a:ext cx="5670599" cy="100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A. I will improve our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transportation system.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I were the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Prime Minister,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08701" y="5724808"/>
            <a:ext cx="5670599" cy="100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I would improve our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transportation system.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16369" y="7687236"/>
            <a:ext cx="6255263" cy="100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C. I would have improved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our transportation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03083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6490" y="1893032"/>
            <a:ext cx="3509586" cy="33692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54057" y="4896801"/>
            <a:ext cx="2753902" cy="53901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ZERO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29312" y="4164646"/>
            <a:ext cx="6429376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I got ready to leave work.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90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When it is 6p.m.,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47916" y="7930074"/>
            <a:ext cx="6392169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get ready to leave work.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52857" y="5786992"/>
            <a:ext cx="5382287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I always get ready to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leave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03083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6729549"/>
            <a:ext cx="7315200" cy="34447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187" y="6992724"/>
            <a:ext cx="3668378" cy="2908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FIRST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0332" y="4164646"/>
            <a:ext cx="6307337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I would send you the file.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you give me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your email,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04524" y="7930074"/>
            <a:ext cx="5678951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C. I will send you the file.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5308" y="6029830"/>
            <a:ext cx="4777383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B. I send you the file.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6225" y="1266825"/>
            <a:ext cx="13235550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000000"/>
                </a:solidFill>
                <a:latin typeface="Genty Sans"/>
              </a:rPr>
              <a:t>If you came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000000"/>
                </a:solidFill>
                <a:latin typeface="Genty Sans"/>
              </a:rPr>
              <a:t>to work yesterday,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25410"/>
            <a:ext cx="7315200" cy="1489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95521" y="5399750"/>
            <a:ext cx="4380753" cy="4887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5452" y="5143500"/>
            <a:ext cx="4472609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FIRST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44366" y="3921808"/>
            <a:ext cx="4199268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you will be able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to eat the cake.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19040" y="7700851"/>
            <a:ext cx="5449921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you would have been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able to eat the cake.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4316" y="5809319"/>
            <a:ext cx="4779367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you would be able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to eat the cake.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440899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781972" y="6153093"/>
            <a:ext cx="7315200" cy="3990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6791434"/>
            <a:ext cx="5642517" cy="3321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THIRD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5902" y="3921808"/>
            <a:ext cx="5436196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A. she would have been</a:t>
            </a:r>
          </a:p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home by now.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she had finished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her work earlier,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4986" y="5967646"/>
            <a:ext cx="6918028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B. she would be home by now.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29412" y="7930074"/>
            <a:ext cx="5629176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she will be home 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463226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53118" y="4929356"/>
            <a:ext cx="4623156" cy="4975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8081" y="4331290"/>
            <a:ext cx="4741095" cy="22638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ZERO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2251" y="3921808"/>
            <a:ext cx="5503499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A.  would you tell him to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give me a call.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he is there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with you,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04379" y="5747135"/>
            <a:ext cx="6679241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B. will you tell him to give me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a call.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52463" y="7930074"/>
            <a:ext cx="6383073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C. tell him to give me a call.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70289" y="105135"/>
            <a:ext cx="3036174" cy="3575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39532" y="3717701"/>
            <a:ext cx="7315200" cy="1330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5525410"/>
            <a:ext cx="7315200" cy="1489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7483129"/>
            <a:ext cx="7315200" cy="1330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801600" y="4686518"/>
            <a:ext cx="4878730" cy="48787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2701" y="6382853"/>
            <a:ext cx="5043699" cy="35305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572" y="914400"/>
            <a:ext cx="3097609" cy="105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FIRST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A3031"/>
                </a:solidFill>
                <a:latin typeface="League Spartan"/>
              </a:rPr>
              <a:t>CONDITIONALS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38366" y="4164646"/>
            <a:ext cx="6917532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 dirty="0">
                <a:solidFill>
                  <a:srgbClr val="3A3031"/>
                </a:solidFill>
                <a:latin typeface="Alata"/>
              </a:rPr>
              <a:t>A. I will give it back tomorrow.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66" y="1269975"/>
            <a:ext cx="14273469" cy="172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If you lend me</a:t>
            </a:r>
          </a:p>
          <a:p>
            <a:pPr algn="ctr">
              <a:lnSpc>
                <a:spcPts val="6450"/>
              </a:lnSpc>
            </a:pPr>
            <a:r>
              <a:rPr lang="en-US" sz="7500">
                <a:solidFill>
                  <a:srgbClr val="3A3031"/>
                </a:solidFill>
                <a:latin typeface="Genty Sans"/>
              </a:rPr>
              <a:t>some money,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39408" y="7930074"/>
            <a:ext cx="6009184" cy="52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C. I give it back tomorrow.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38230" y="5809319"/>
            <a:ext cx="5011539" cy="10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B. I would give it back</a:t>
            </a:r>
          </a:p>
          <a:p>
            <a:pPr>
              <a:lnSpc>
                <a:spcPts val="3840"/>
              </a:lnSpc>
            </a:pPr>
            <a:r>
              <a:rPr lang="en-US" sz="4000">
                <a:solidFill>
                  <a:srgbClr val="3A3031"/>
                </a:solidFill>
                <a:latin typeface="Alata"/>
              </a:rPr>
              <a:t>tomorrow.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504</Words>
  <Application>Microsoft Office PowerPoint</Application>
  <PresentationFormat>Custom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Alata</vt:lpstr>
      <vt:lpstr>Genty Sans</vt:lpstr>
      <vt:lpstr>Arial</vt:lpstr>
      <vt:lpstr>Montserrat</vt:lpstr>
      <vt:lpstr>Calibri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</dc:title>
  <cp:lastModifiedBy>Syahidah Alsabri</cp:lastModifiedBy>
  <cp:revision>3</cp:revision>
  <dcterms:created xsi:type="dcterms:W3CDTF">2006-08-16T00:00:00Z</dcterms:created>
  <dcterms:modified xsi:type="dcterms:W3CDTF">2022-12-15T07:13:17Z</dcterms:modified>
  <dc:identifier>DAFUucUBTIA</dc:identifier>
</cp:coreProperties>
</file>